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Історія хімії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014 Середня освіта (Хімія)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477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Скачать A Short History of Chemistry / Краткая история химии - Isaac Asimov  / Айзек Азимов"/>
          <p:cNvSpPr>
            <a:spLocks noChangeAspect="1" noChangeArrowheads="1"/>
          </p:cNvSpPr>
          <p:nvPr/>
        </p:nvSpPr>
        <p:spPr bwMode="auto">
          <a:xfrm>
            <a:off x="155575" y="-1127125"/>
            <a:ext cx="1381125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Скачать A Short History of Chemistry / Краткая история химии - Isaac Asimov  / Айзек Азимов"/>
          <p:cNvSpPr>
            <a:spLocks noChangeAspect="1" noChangeArrowheads="1"/>
          </p:cNvSpPr>
          <p:nvPr/>
        </p:nvSpPr>
        <p:spPr bwMode="auto">
          <a:xfrm>
            <a:off x="358775" y="-835025"/>
            <a:ext cx="1381125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6" descr="data:image/jpeg;base64,/9j/4AAQSkZJRgABAQAAAQABAAD/2wCEAAkGBxMTEhUTExMWFhUXFxgaGBcYGBoYHRkXHR4YGBgaGBoYHSggHRolHRYaITEhJSktLi4uFx8zODMtNygtLisBCgoKDg0OGxAQGy8mHiYwLS0tNS0tLy0tLTUvLy8tLS8rLS0vLS0tLS0tLSsvLS0tLy8tLS0tLS0tLTUtLS0tLf/AABEIASUArAMBIgACEQEDEQH/xAAbAAABBQEBAAAAAAAAAAAAAAAFAQIDBAYAB//EAEgQAAIBAgQEAwMIBwUHBAMAAAECEQADBBIhMQUiQVEGE2EycZEUI0JSgaGx0QdUYnKTwdMVFzNTkiRDgpSistIWJTTwY4Ph/8QAGgEAAwEBAQEAAAAAAAAAAAAAAAECAwQFBv/EADQRAAICAQIDBwEIAgIDAAAAAAABAhEDEiExQVEEEyJhcZHhoQUUMoGxwdHwI/FCkhVygv/aAAwDAQACEQMRAD8A9Jw3T3UzivEDaCqieZduNltJMSYlmY/RtqAWJ+wakClwp2B7VUsc2Pukn/CsWlT08xnZyPf5aD/hrljw3OiRNheErIe/da9c1mWK2x9YW7KnKFG3NmbuTTr/AArDkchFgmIuWWW20xy6jRt9mBGuxqomAVHdFwnIYOfzoV85JucpaQQdYiNdDuKZYwKKRkwQACgKTcgwITKeY6ZQNydBVal1JLvCsfcFz5PfKs2UvavKIW9bBg6AkLdWQGAMEEMIkgGVNZ3j9lLNnDvbUDyMThwgB2W5cXDuB1jJeb4CtIBRtxQHRXE06KA4myTcu5QVJdCCbbMjRbIIcDdZnUHeKTdFwjqDtNihJd5tXMrDLlR0AY6MBmI01Ctl5uynvUPE2uyxthz5qFQAGBGQyNwAhZS4kka5aLZaxW6sO0gFV8MUguqsBlE8rDQTAykTOvbtQ9i83VOcC6qOrKjNlMhSCCO2Ule2anuSoWwzFLlrPPZOYZ7W1rEA5Ecq0lcsDUjMM0L0k027Zv5URQ2ZFvLbbXXl+bZjsDBA16g1Nl9yupoorooJewXmm2iBlU2nF0mViQuQEne4G1nXY666keFqxUO65XYKGHbLI09Jk+4inuTKCSuy3FIRToqOeahmRLXGuoDx/hN67dtvaZMq27qsrvcUEsBl0T1Ak7wCOulIGw+DUiAmsljeB4l/KAdYt2ghBvXPnIySGKoCCcvtgyBpGumo4YhS0iO2ZlVQzfWIABP2kTTomwHh11B9Ky/jbDZL1vEfQZRauHorZibTH0JZk95WtVhBt7qt3cOrqUdQysCCCAQQdCCD0rnljWSDi+DNbadnlb4EMxOZ9TtmgbR9gp97hfcvABGjzpAG/fT8a0+K8FMCfk9/Kk/4d5TcCjsjqysB6Nm7TTLfgy87c+JRE/8AxWznPua4xVT/AMJrzPuGZOk1638GvexoF+HsB52KtIBKWGW7dJ11WTZWfrFwG9yeor01DNVOE8MtYe2LdpcqySdZLMd2ZjqzHuauLXqYMKxQUUYTlqdjqWKrvjLQcWjcQXG2QsMx66LMnQVPWxJ1cK6uFAHUopRXFo1NAC0kVFhsXbuAm26OAYJVgwB7SDvqKdfxCJBdlUEhQWIWWOgAJ6ntQBIRTWNOrjQAkUmX0pxFJSAbFKKWkoGLSgU2lDUABMGnsx1FEBQ/BjVR+yKIRUxKkOiqd/iIS5bshHd3VmAUCAqwCWZiFGrAATJmrtAOJY68MbaslvJwxtM7Xcs+ZcDAC0HIIQ5Tm+sZ02q0iGwpwXitvE2vNtzGZ0IYQVZGKspHcEdJp2J4kFfywrO+QuVTLIQHLJzMNzoAJJoB+jrlw9y2QyuMTiWKOGDBWuMVLBhOoI161H4vwVu7dzLffCYuxbzWb4JCurZibZB5bglBKakSD1p1vQr2sZxzGIcfwm8AT5iYjJy8xD20ZR6b9TA1rRYHjVu5du2Ie3dtBWdHA9hpyuGUlSpg9ZHUCsncxlxsVwd8RbKXBZvG8AjZbVy5bQKG0hCSCADttTsZZ8/iHELSMVN7ApZR4IXzR5mZQ0QSMwkD17VVCtGl/wDUVo2TiAHOHEk3gBlyAkG4BOc2xB5guo1EjWnYrj9m3es2DnL31ZrRVZV8oDEK0xMEb6a7xQvhmMFvhqWWtnz0wwtHDRzm4qeXkVeqkjRvZgzMUHwWFOFv8GsXWBexYvrcYaqjMiBAW2EmVWYnLSoLD2J8VRdwltcPe/2i5dU5lClfKV2YZSZLEqII5cpJnYHR23kAwRI2O49DWV8WNkxvDLz8tpLuIz3DoiFrLImZtlljAJ61qbd1SoYHliZ2Ed/dRyGjE+DuILZTiEWnYW8diWcW1HKuh2JEmATlWT6bUZ4txvCNYw964hvWb1yybTeXmHmMR5RM+yZO52g0F8KYtBh+JEys4rFOJBBZGACMoI5g2wI3oNexK/2Nw1NcyXsJnXKcyeW4N0ssSAo1JPcd6dWybR6LieMIhujmbycvm5ROTMMwnWTykNpMAiqo47/ttzCeU/zdpbhYAGc7FViDtytvWb8UW+e9jcDeNvFplVrPtJi1GXywbf0iVICuvYjpoQt4gWuL32u/Ni5hLAQtMOyvdLKh+kwzDlGvpSodh88VQ3HtIrXHtgFwkQmYSoZmYDMRrlBmCCYBBqljfFOHt4dsUzMbSMVfKhLW3Bylbi7qQ2hn8NaHeGLfyS7jkxDZfNxTX7dxzC3LbqgADExmQqVK7iAYgzWc8RYVlwPFrxVguMvIbFuDmZV8tC4SJ5spaN8oBo0hZtMd4ns2luvcW8EtIrs4tMVNtiQGUjcCNeo0MRrVn+11y2myXYvEBISTzarmAPKI1k9BrVlrdu9aKmHtXEII3DIwgj4Gs14FsXltmxeBPyO5csW3P+8XQo406WmVZ7lqVIdmspRSUtSUB8IQMv7v5VfmqOD+if2fyq+BUxKkKBSikrhVEjw1PVvWqGNx9u1lznV2y21AlnaJhQN4AJJ2ABJgVEnF7ec2jmW4Fz+Ww5ikxmWCQwnTQmCRMUxBD5UgbJnUMfo5hPfaZqXNWB8DLavrf822XYcRxN4MynldHAtnN9ZQIjsIrX4/idu0UVyc91sttFEs7RJygdAASSdABrTYkXL2IVBLsFHdiFHxOlSBqwf6RsfZv8M4ggBz2FUOrrqjEoykHUGRqGBNaRuPWVayrF1F85bTFSEdokKD0JGoDAT0ooAwGpaHXeKoHa2qvcdFDOtsBsgPs5iSACYkLMntVO94swiJYuNcOTEPktsEcgvqMjacrSCMrQdDQAdJpCx70HPiOwL3ydvMW9lzLbZGBdZIlOhiDOunWKdh+N2bgvgZy1g5btso2dZGYcscwKmQRINIAtbuAgEEEHYgyPsIp4NZ7gHEMIuEsNhRlsOclhApBYkvoqtrMq516Ak0vGPEqWLJuhLjEXls5chBFxmVRmHbnBkTPSadMNg/NcKE8U4/Zw6q94uivcFsEo+jMYXNpyg9zpVbiHi3DWQ7XTdRbbIrk2bsAuJTZdjO/fSlTDYL49bhtsLLItyOVnUuoP7SqQT8aTB2CiBSczbs0RmY6sY6anboIqK9xJVa2pW5N0woyMdYJOaBy6AnWKtE0MdHUmcU00hpDBODPsfu/lRJaFYJv8P90/yooDURLkPmkNKBSaVZJmON2GTiWExT/wCAtq9ZLdLVx4Ks31VYDJm7wOtMx9rzuJ4S5bIyYZL7XrgIygOFVLZbYkwWjoFnrWrBpUp2TRjP0a4hHs38rKT8sxRjrlZ8yN3gjY1L4hbyOJ4TFXdMOLN6ybn0bVxiGUufohgMuY6VryJ3p1F7hWxiv0kcQtPwvFi26vmQAFSGDMWEIpB5mABMDYU3xrxKz/7a3mplOMsOCGEZACC3ooJAJ2FbYL26bRTgKaYmmYLggs2cbjrWMyK96/51h7hCi7aKKItsTBK5dV3FN8YXsLaXhot+XbtjiNtxEKpWLue4B1TMw59jM9a9AKzpEinRT1CoxXEcXa/tvCKXTN8lvjce0zIUHvIVo71HwTidkcR4qxuoABhzJYRy2srQdjB0MbGtyKWKVjPNPCtvD4nhOCsXLzWnLubdxGCtaxCNcYb7Nlc6HcH1pvFMbiG4dcGJKucPj7CtiEXKt21buWmN4gaCNmOwKntXpptjsNaQLG1PUKjF/pK4hY+S2pu28pxmG+ksELcVmjXUBdT2FabjPDkxeHuWHg27qFZGu+oYe4wfsq8AO33VW4kt7yyMO1tbkiDcVnUDryoykmNtaVjAfge/eu4dGxCkXbIawSfpPbbJcuD0You/1T3rRGkw9oIoXeBqe53J95JJ+2lY0mNDaSuNJSGAMCDFn93+Qo0tVMBbGVNNgIogoqIIuTEpSKdXTWlEWQ3CApJMDc+7rQ/h/F1ZAXBVjda1kUFjmGZlGg62wG170SxGHV1KmYMbEqdNd1M9KiPC7fmG7DZywcnO0ZlU2wYmPZYjbt2FFCbIcXxCEsvayst25bWTPsPrmEdY6GkTjdk5MpY58uWEbZldlaI9mLba+lPxGBsqlm22YLbe2LXM05xpbBI3/wCKq93BYW0VzMVKKkc7yqJnVSYOgi44k7ye1UkibZPY43YZQwchSEMlWXRzCEyNAx0BPrTcNxpGuMs8hW0bbBW584ut22i1IOxmnpwSwAq5CVVUSCzEFbZzWw8nmynaaS1wSysZc4yi2F525RbDqgEnoLjD1mjYNxX45ZC5wzMvIJVGOrlAoOmjfOIYOsGltcYtfScE5iDCsAvzjWlzSOWWUrJ3IMaU2zwKyqG2ucIShK529pMmVu+b5tPfl7kyq8CsgzDamWlicxDm8M07w7Fh7420o2C2WcHxG3dEoSYVX1VhytJUwRscp+BqLC8ZsuEIYjPkjMpEF5KBpGhaNAfTuJ6zhLWHGaWAyJb1JaVTMVAG5PM2u5qqcDhLOUFoyi22VnYiLci27jsuwY/VHaikFsnxnGFS4qAEkXAj8raTae6MsDmMKNOxqfD8VsuwRbisxXMAO0BvwZTHqKiTA2bjecpJOfNIdgPMRWsHQdQuZY7id9al4fwy3Z/w8wBjlLFhIUIG11nKqjfpO+tGwyhiONlExBIUPaa4EWWbOEVHLEASvtgdhprrVs8Xsc3zg5AS0ScoWQxJA2BBB7GoX4HYc3Pbli4ch2BOcIHWTspCp7OxGnWlucBtFChzhC7PkDkAM2bPEfWLsYPUyI0pUgTZds4lXnKZgwSNp2ImlY1DhcClssVmWjMTuYkCfsMT7h0FStUlIYTXTSE0qrNAFLB7L7hV1TQ/Bk5V9w/Cri0ojkTzXUwGumrJJFoPewGIa6xkBC6HS445VdWMjuUkQNPxouDTwaYgEnDcRKZiGC3LTCbh5VS47EajmJVl1P1Y0iTaXCXExF24FV0vLbBloKFAyxBGqENOmoM6a6FZrposVAAcMxJa3muaK3zkOy+YPMDBgB7IFuVyftRPKDSLw7FZCuc5gEyMLjQFB50ad2YTDkGM3TLroQa7NRYUZxMFeN5lVrqhRaOZ3ciJum4ogBWJUoJG2msrrb4Bgb1rKLh5RatrBYvDqqhipn2SQTqJk7wYBia7NQFGdw3CsTmsm6+bIbRfnPNcUXQ91R0DZ15PTbTW+MHdTE3bgVXS8ltTJgoUziDO9shpgag5tDNFAaWaLCjNnheJAORioJuM4FzfNf8AMATMIU+UXE6amD3CtwvE6w9wjmgte1y+TlWcsDN5oDSB0+OiNKDRYV5mcxfDcU6uoYjMt0a3DHNbCggqZU59eognQGDUnyS8GLAurG7b8tS7Ovl+Wi3FfLIUSHcE9cuusUfzU0tStdB0MRIAGpgAamSfeT1qN6kJqFzUlDTU1jb7aqk1Yww0+2mhM8kufpLNsYqLKN8mKqvzh+clgnRdIEnr7Joev6bLv6kn8Zv/AArEOeXHbR5mu/dwsTr7Tjf8qAqa0jBIlydnq4/TXd/Uk/jN/wCFKP02XP1JP4zf+FeUVwqtKFqZ60v6a7hE/Ik0j/fnWe3zdKP03XP1FP4x/p15SvsH98fgfzpk0tCC2es/34XP1FP47f06UfpwufqSfxj/AE68lpDFPSg1M9bH6cLn6iv8c/06d/fi36gP+YP9KvIxSqKWiIaj1v8Avvf9QX/mD/SpP78H/UF/jn+lXlDWiIlSJEiQdR3HcetEW4Hf0thQJQ3NXQSvVt9h+dQ3CPF/UE2z0T+/V/1Ff45/p0v9+b/qK/xj/Trzu14WvtEG0cy51HmrJT63uqlf4c6KrHKVecpVg05TDaDXQ0lPHJ0mPxLkeqf35N+oj+Of6dd/fk36iP8AmD/SryN7TCAQROoEbg7RTKvRFi1Hr39+TfqC/wDMH+lXf34v+or/ABz/AEq8hNdT0ILZ64f03v8AqK/xz/Tpp/TY/wCpL/HP9OvJDXCjQh6metj9MjFS3yNdCNPOPWdvm/SuT9NrAf8Awh/HP9OvLM3zRHXMCfgR/L76rZqNCE5MP8WVQceFIjz7cRtqbhkfCgC0e4iRGNIGWbtnlO6ybhYfYaBgU1wEzopYpKctMRIP8Mj9oH7o/wDvvpkVPaUmQvWPx3MdK1HCuA4VBnxF3P6ZXVB6EkSx+FY5c8cSt2/TcuMXLgZS1YLkKoLMdgKO4LwdeaPMa3aB6MwZv9K6ffR+4vC9ilvXsj/yGlcbXCtOS0J/Zcfyrgydtm14YyX/AM3+5qsS5te4uC8FYZf8RzdPYtlHwUz99Vbvht87G2ipnuNbIVhCYYgLmgfSME99RV75PwwR81b/AIbn+VNGH4ZuLdvr9B4j4RFcsc2W7ep+sfk00R8vf4Jr3DrguXQqKBcyIt0spFuyqqCoQ65pDaRHNVXE8CuswIWMzG0TIlMKFCCIO5yk/wDFU3k8MYZvLsxEyEbbvMUmLwXDbWVXtoJAYcrnQ7aj37Uo5Zp8Hf8A6/I3FeXv8FbivB7xZ3TJbXy2t8ziBaXKEUdpAYk9jFJw20Gvo1kXDZtKlu29s28pHtXC+YhtWJkATpUtteFKVIFoGdJVpn3EVNc/s24xYraLHclGE/dVd7LTTjL/AK/P7i0rja9y7dw9z5TcxBQOLdnJZUMssTzMTPs6gD40A4l4duMrM1tHuEZi1tuYu7rmkGAQqgwNtauizwuSMtrsdHjv2p9vBcLKswW0VUcx5oAOgpY8kse6UuX/AB+QcVLp7/BjeIcAv21NzynFqYDMBI/fCk5fwoYBXpKWuGZdFtZT1Ct+IFZbxJg8IPnMNeTeDbkyPVJ1+w969Hs/a3N6ZRft/sxnjrdGfimtTjXTXcZEt0gIF67n1kafARVaKnvb+7TX00pkUwCt+4GXFsOt22ffrd1oUGojdXKmLURpct99g9waSKpYHCNddUSJYxLGAOup6bGptJWwGIpJgak7Aak+4da1/A/BjND4iVH+WDzH94j2fcNfdQ/hWNGE5hZDMQo8xiTBLMOWNkIQwQJOlejmvK7f2vJDww2T5nRhxxluzOi6uGbGNbUAW0tQoECcsCfSTJ+2neF+a47MS7hVDXRcd0dm1Ig8srH0dBNXMAJxOKB1B8rQ/umobHFnF24G8m3YtsyQWyvKiZA2g9u1cUpSlGUUt6W9+SNUqa6B+aRjppv0rIHxY5tqVFsuXbMq5nhAmdSApnrB7FTVhPEd3zED2lFs+WCQSYLpmHNtvpEVj9xzLl9Su9gO8PYhDcXNfutiHV/MtFiVUg7FY5I2HejnFHixdPa2/wD2ms7c8QXE8t/Ktt5oRptkkhDMhupcRp00OlEWx/nYO7c0AyXgCNQVXMAwnuBNaZsU9am1taXFCjJVQ3id5VwSqVzF0toiKSuZiBABUggdT6A1Y8OcI+TW4LMztBaSSAey+gqnxHjBsDDcgZWUliZlQqiCO2+p7TUI4/fYIUSyAz27cMzTmdA/QbCSO+lPu8ssdR4Nt8RXFStmmNC/Et1lw1woxRuUBgYIllGhHvoOPFF0NcDW1fILvsZl/wAPQmW0IneNR2qW7x+8HNkpaLxmzAsyRlL5dBmL6bdtaiHZMsZJ1fPiU8kWh/hvG3nxF5LxMolsFemYSCw/eGtX/FX/AMO/H+W1BcP4ivXPNe2lqETMWhzmyqCVzaayYg0t3jhxWFxfJkyWhudZIOYR2kae+tp4MnerJSSVX9CFOOlq+pF4gx7P80rRkS2uTzGRmuPlhkVNXCjvpv2rX2LcIqsSxUAS2pJAiT60M4hixas27iopdvLRS2kFoALNuAJ2FVMX4he1bzMisVutacKxALASptzuO4O2tROM8sUoLZN8xpqLbbAXjLw95ZN+0OQnnUfRJ6j9k/dWTAr0bG8buLNu5YRh5RuPDyptRqBI3zabRGs1g+I4fy7jLpoekkDrAJAJid4r1uw5JuOnJ+Rz5YpO0VjuftpQKbNOiu8xCmIQ5MZmABF21I7Es8/gK7w9jPL8xfKF7OFGQgtMZmnKAZ2+yrXF2H/uEHTzrGw0Or/gQaocBx1u2XF2x5ysBCxJBGsj7Cawyq4Pay1+I2fCuJm+6p5Fo2yilspz+XADWwxjLOuiDUVpKwtnxBZVvNXAsHH0hIAER2gaelWk8cLlJNk6EAw46zESP2T91eJm7Jkm/BCl6r+WdcMsUt2G+HH/AGrE/wD6f+01NjrGGQm9dW0GIILPlEiIjXftWBxfie8XuPai15mWY5jyjKNSNPhQi5eZ2zMxY92JJ++uiP2dOUtUpVsuHoZvNGqqzX3fF9sG2y4dCcgzn2Sp1BRTl1AHXbWhOL8Rs7h7diyjCArZM7iNFyk6D4UGW2TsK0vAL2HtKrmwz3AZzMyiD+yvQeu9dUsGLCrjG36/yzNTlLaxvhrgpv3Sb5IBRbuVYGcEsozRtsdB36VtOJ21t4W6qKAq2nAAGgGU6RQX/wBR2bYDrhyDlC8pUEKCYX3SSftrsX4oS5ZuAWyMylRLJ9IFQSJmJ3gGvPzRz5cilp8O3Q3g4RVXuHsBYVrVosoJFsAEgGJUBo940oTxLi1mx5gNlfm3t+WBAzOUJUkxy5QsT2FQ4DxSgRFyHRFBPmWxsI6kdqjPimyrk+Q0vAZgyGYELOsaCs4YMim9UW161zG5RpUy83ELS2UcW0zuoYIBpmvEKZeIgsdfdtQqzibYF2wMHaHlEvfXNoANmQkcxj3ffVi/4lw4TyzZPl6JlBtkRHSG2HfpVG3xfBnLbGGc5SYJYa9TLZ+YEjqTsK2x4pJO4P3+V/eZMpLqi1wu/h8RiWU4W2BlfI8aMqwm0ZToekxRLxDhUTC4lkRVLW+YjSYECfdQnC8dwqM11bDK3NPOgOploQvpJE6DWu4p4kt37Fy0qEFwVlntgA9DObb1pSxZHli4pqKri/kFKOl21ZqBh1e0EuKCpVQykSNhWfx/E7Nm2uTDq0XLyW1GwCyHbQGJnX7adc8Y2l08tzoNQ1s+nRjrVS9x7CPKNh2iS/tIIZtyCH0JnUA9anFgyRb1RbV8n8lSlFrZoLNjLA8sWratcZbaIBooR5IGeIy8p09Nqz/FClyxdS3hltiywzkMJFwnLygDmXpOnu0q4fE+GZBaNlwgy5RKrEezBzCCI3moLfHMEXU/J3lNjKxoSwnnhjJJEzrW2LHKDvTL3+TOTT2tGPIrqI8ee011ntAqra5SVMMdTGUnQzPvmhwavYhLVFM5nsGOLWchxyCIF20PXdzp/OhXDsUbVxLi7oQR+X2jT7aLcVGU45TJPm2fxc6igIoq1THzC3EuO37/ALbnL9QaL8OvvM0PNNC0+KIQjBVFUhNtvcYBVnA4c3HRNs7BZie0/AGrvh/grYm5lByosF27DpA6k1r8Fj7Vt2tDD5Pk63ChZgGYCMxUHXmicwmuXtHadFxgrf6GkIat2HOHcPt2EyW1yjr3J7sepq0Ko2eJqzOoU8ltLh66MGMCOvL99U8Dx/zgDbsORy5zmUZM3ofagCTFfPPFlk23+Z26orYH3MfeRna5eOq3vLAVGtNlBZcjAyHAGoYawRRbGvmwbsfpYdidhuk0FvcQwtoG8cLlNxcynl57bGGMTCnUEjczRVsal3CXzbEIqXUGxEKsAiOkRXXli/C1Gt10/YzjzVnNiGHye2hAOQO4MewqwFk7ZnKj7DVbw2bme6l/P5qhSwNzOnPLDKI5SIiO1UcPx/C3ARcskE2spJghlQFgsg6NIkDfarGD4xYtIWSw62mLZXHMblxRqsTmnQ6nTlNVPHNRcdLt/wA9b+gk02nZoyo7D4UxxAJAEwY060Cu+LEUAm20Fc3t2zImOSG5/sp6+JUckWrb3CFDNGUQpAJ3O4mI9K5l2bMuK2NNcCpwHG37txS2Z7ZD5y1pVVSDy5WHtetEfEqD5JeECPLPSqvCvENgnyraMFBhY1Bk++V1PWq3EePJesXkW2yzaJBcqvSdFJkj1Eiul48jzJqNJUQnHTxLPGOLXEZhaCtAS2qxJN59f+lADHXNVvw/dd1ZnfPzFYa2qMjLo6nKSCJ2p3EMBZFpy1osATdIWcxeNSsGZ06VW4Lxm0yKtu0UUZwFBUgZVDnbqZ69ZqJVPE+7j+ewLaXiDZUHoPhVDjJuLZJshc8qNlmCdcobQtGwNRYPji3LV26qNFtc0aS3LngR8KqWeLpibYFywSrK7iHVv8OGIkQQ2oisseLJGVtbJ7/qVKUa2IMThzicFdBbPctuxE2xbdSo9h1GmaCdu4rACK9G4DxqyLi2LdgoLjHdgzFsoYs6nXKQYmTWI47gvJxF230Vzl/dOq/ca9fsk5RlKDXmv6jlyrZNF7itshscDqRdtToY1Z9/sNAK0PFnhuIDebtn/vJ989KzoNeguBmyVBV7hPD3v3BbT3luir1J/LrVDPFa3w/xzB4a1Es1xoLkLuewJI0H51j2nJOMPArY4RTe/AveDrC27+KRZhSoBPYFqL4zhtlM9427lxiG5QzN7ejZVmBP3VkuDeJLVm7fuMGIutKwBMSTrJ9aK4zxdhbttrbeaoZYJAAPuGteRmw53m1JOnV19Tqg46KJL/EMKPKvxeUtyQrRpaOWHGaGAnpM1Yx6YS2UlbmVArEoWKBcxyG5B15p7mgd7i+Ca2iM145AwByoJVolew2EEajvT73GMC0BfNtpAVkRVCuoJaGE9ydRrrWndS22lz+CdS8g3wq3hbpYKjnRWCuSQEnMptgk5UkbaVYxuBt2cLiFtjKClxomYJHSdhptWfwHHsHZuO6+axbScqCBMgQCJ951qfiPi/D3LNxBnDMjKJAiSIGoNZTw5nkWlS07cSlKFb1YZTB2beHRsjFbaswCkk86kOdSJ0Y70MtnCeUtxUvZXzZEQsSsaO6qphTA1Pr60634owpshDdZDkC+yZGkdiKrtew1u1bIxFy2WzstzJBdWPPC5YyyBEdqIQyK9Wrj5/3iJuPKgiLeGw6eYJYOAszmLZzI32mfSquIGF+bdVvQ6rbD2y3siVyPrM6aiJ0qHEcTwBtm2twKCEUsEzEhPZnMIIH86fhOKYC2Lard0tZssg6ltCTpvqfjTUZJXU7/ADG64bEvC8LhMQH8lWUKcpIJXWQwIgzoRoekmo+O8Cs28Pcdc/JbOUFyQDsWg9Y+z0puA4tg7Ts/ykuSMolYhQZA5V1Ou5peNeIcNdw91Fu8zKQBBBJ+FH+bvVp1aduNi8GnerNG1oPbytsywYJHToRqKzWFTBsLwCXw1sy5JbzCTyQCrEmdoPvoivijCAD54bD6Le7XSg3n4XNeb5Y+a4pXMFiASDuBzHSJPSow45rUmpL0vqVNp1wL6pgzaNwG6iaK1tWdSSsW8pQGSdQunen4y/hGS0jm6pB8tVXMrjZWVgNYOk96qDEYLyRZbEDMsZbgQKVghhELtIHvpmIuYB9XxUuSSz5dWmOmXlIyiCNRWqhvvq49H/BN+gcwJwty6Utg57LF5GYAMALZg7EaAR6UK8X+HGv3xcQboAfeCR+EU7h2MwFq6biYgbMAsERmIYy0S2o0najX/qnB/wCen3/lWX+XHk1Y1J7c0ykoyjTowXEXDfLyMpm5ZjofaYHKKACjWPsMvysTOtgsToebm/FooM1fQI4i9wQr5md8sKCdT6bgdfdWowd+3cBhdjBDLBHUb0DwuHsrbVrjMRknLGgzHKSPtovw1UU3ArsxBGYtrrGmw7Vwdoadvc+o+zYyxpQemnvyvgLhBz34A0YRppOUdBVJOI3Mjsy2hlYKJBXXckqde2m9JibiC5cDO6kupGTUiFGpHbWmXrVkwQ92VYjMBJZ9STqN9KIx6+Q8mR1UGlWrmubf6Bfhtw3LQZ0AJnSOnQwe9WDbX6o+AqmnFrWWc0xlnTXm0H296ceKW5jN9PJt9L8vWsXGV8D0IZcKik5Jv8ira4hL8yWwhDEGRmhdJI7adKsWcTbuoxQAwCNRGsVRS1Ya5l8xjIbKnQTOaDHoa7CX7Nu04W4SNpIjUiBoB6b1rKK5Xexx48sk/G41vzV8CSyUWwXspoYIVgX1yqHGmpGYNFRYjGutu22S3L7jKY1212H21DwlB8nDNcdFUsCAdCCQY2nc9Ndas4hbWZQbj5OVgn0B0WSBoPtqpVqfPcxxa+5jTrZLiuvH9giLC/UWfcKp8TvLbURbViT7MDYasfhUh4pblhJ5dzlMTMQO5mq2JNm43OWlV9khl0JiRsT2rCMWn4k6PQzTxuFYnG/yLCXbLMEAUtAMZekTvEU3i1tRZeFXbsB1qnks2riubjaAqBE6Ly6wNhV/iwmy/u/mKbVSVXREXrxT1KNq+FcK2IcZfyXERbaENG4iPtiOlLaxiPdCLbUqZliBrGkgdp0pk2w5LXXYJJykcoOx1A5ompeHJZzsyCGIGmUrA20kdavZLgzCOqc0k1TfDa6XT+2XThbf+Wv+kflQ7iGICOEW1bgrMtCz6AxE1bHE7cMZMLuYMbxvGutV+IKjE/OsvKQwGoKiCdCNDruKiCal4rOnO4PH/iav8v3Jlu2Tc8vKueJIyj3xMb1bTDoB7C/AUKt2rK35D88xljrl7x2onh76uuZTI7/dU5FXCzTs0lK1NRu3wrgBeNOGfGkjWcOAToRGUGAdTMUAsxnXN7MifdOtGeM4UpcxU7A2WGpkhxK/j1oXg0BuoGIAzCSdtNdZ+FerwifE41c0vMN4bDWbk2xeL6QBEQoOaAetXuH8OW0WIJOaJnuJ1+2ahw7KLrOb1pgZjXVQT7I1gD7NaufLbX+Yn+oV5uSUuCuj6/suPEvHJJSV1v8ALBtzAC7cvcxUgqCQJkFVMa+omn/2XatqS7SkzqB6jU7nen4TFILl4l1ALLHMNeUVauY22VIF1ASDBzDQ996blNOuWxEMWCUXN1quXPzfKwY2Fw+VW82Bqob1AA7biJ+2pG4ZaVlD3SQYhWIObcA/9X30+8q+WltLtsZYmSOYdRIMieveoruETMHW8inTNzHTY8nNp7jpWik+rOaWNJ/gi+HP357i2sFbLZbd35xNJgEgazPf2vupx4DbVWIZvZO8HXefu++nYVFVgxu2yilssEA8x1zGdau4jG2/LbnXZvpDtUSnNPZm8MOGWNucUnvz+f8AYK4LhvMw4BYqPMJ030j4a61LbwdnMENwm4sAA78pLAeu/wB1ReHsXbS1DOoOY6Ex2q3dxFlmLG8uqZRBEifaIPfb4U5uWtreiMEcTwwfhcqV2/khTh63DcZboOYkaKImQeb61J8mtuNbqllyrKgLEEwAPWYpuCWwgK+cCucMOaIjoY3/AP4KY1m0WnzkiRlAOwDZjudz6UW74v2DTHSnpjb4+L5Ltzh5mUuFSc06ToxzadiD1qTiull/cPxFK3ErI3uL8Z/Cq/E8bba0wFxSTHUTuKyWtyVndPuIY56Gt11+SS9wzMXOeMwI0UDf631oioUhWCLetq6gqRk0ic206Hf40ROKt/5if6h+dVbots5c3UjIVXUcpO5391OM29pGeXDjSTx1fPd+vUhwmDVg8XFdCwJhdZDZoYzt+dItmzkYi6CssJmcubLA+zKIp3D7CJobqnUGFbQwuXWTJHpVccLWS3mpmBGXmIAAnT2p/KK0u2/E/Y59DUItY03vfi+Sz/ZIdZNwkk5syiOgAjXsPvohg8MLaBAdBMT6mahsX1RFD3FJAgnMNfvqcYpPrr/qFYTlN7cj0cGLBDxqlKt9/kj8dcN8q5ddXDpeWxlYGcrIMrJ7xA77++sfYjzEziRmEg9Qa113iqW2xFu4SyFlLCJkOoyhRMDoZ0g0BxnDkdS+HfOFHNbIh09f2h6169Wj4OMtMk2EXweHDshsgBVzFpMQftmpMNw3C3BKIrDaZb+ZqnhLi3AzPcAm1ldY5lymJ90/jRnCWAuYgznOb7gNPhXm5G47W7Pruzwhld6IuO/JX5cAO+Fs2/NLWgQHCqBM6hTA195pGw9qBlwwZiJyh5AXuWO2vSrgtXGu3TbuBYcSCuaeVdffTxwtgSFuwrABuXmMTJDTpMn41fedX+pj92bvTDbdcI9X19vLzI8Jw3D3LauLUZhO5n4g1IeB2P8AL/6m/Op3xtq0VtlgpgALB22G1OfG2xIziQCT7gYP31i5ZL2ujsjh7KlUlG1x2XEE2sHh2JAstlXNL5jHLvPNI+FI+CwrWbj21BKgwZfQgHoTVpuGMzFi6wc2oSGIYEQTMECnYnChLV4gk5l/BYrXvN1Umcn3Z09WONb70r4bVRSx+Gw1lFLWsxaABmbtqdTt+dPtYLDkovkjMwLaMTlHQkzqDVvG2ico80IrgLlKgk98p6EjSkwzWrZZ/MBBUAfsqkAj40tT08Xf5lLDBZN4xUduKj6t9d/3Hf2LY/yx8T+dJ/Ytgf7sfFvzqxbx9siQ4j4dY6+tLfxltPacDp9sT+GtZasl1bO7uuyVdR+gIWxh2Vn+TnKFJBmAwHubQ++o+JYSx5Be0onMokEyJiRrVoWUGcteSCpUkKF9rUFtYJgfjUXFrWWw3OHYumYwB00EDbQCt4y3W74+Z5uTGu7lcY8Hyjf0/vmdiMNhluC0LAZiB9MqBPSSd/SnHB2BdFs4eJkA5j03OXNOX1q3fZSzBrygCDly6gj2ZPUTrFLw20qZmNxH1ALZYaf2mJJMyNKlzaXF/U1jgi8lVGr6Q2S5c3v1O/sLD/5Y+LfnTL/B7CqWFnOfqhj/ADaKINikAksB7X/T7XwrhikOmYdfzO/pWKnk6v6nfPs/ZGqSin6ID4fC4Vsua1kLaqGJ5h9jfcaG8YFq3dKJaWABM5jrv39RRTG4e3ay3C4JtgLlIBJI5lA7HX4VmmaSS2pJk+8124Y6nqt0fP8Ab8ixR7vTFSvikuFc68zRcRwal7wLgEpZMToAFEBjsCfu0mgVy1GW4p0addiGG6n1gj3g1sHtvOKuqrLNtwLgaDy2NVhTpuCJ76UD4jYyWdbZt5rqMAWzGPLYknWROZTB1rqXA8NlRcXnMXeoC+YIBj9uBzCtfhrRCCDIAAkVhRrRHhPGDZ5TJTuN1/MelYdoxOatHq/ZnbI4G4y58/7+ofwZ+cvfvL/2irZcaAnfb191UOH4lHa4ykAFhB6HlA1HSpcVZzNbMjkad9xBGkVwyh4tz6HDmXd+Hjb/AFOxSKXtOXUZSYBjUkRAqhjeGISQboVjOWdN2JPXUakUmL4WWVRKkgtuYjM2YHbX3VcxODDlcxDAEk5onblA02B1iri1GqkYZIvLq1Y+nP39i5ZYbBgSImCPvjaoOKf4Nz9w1T4fgmR1JyAIGBIOtyTIJ93rNXOKMPJuaj2G/Cs3FKao6VkcsEtSrZ/oV8Tw43cjZ8uVBAgHXQzr7h8Kjw3C1tuWNwewQw21Y+1voPyonZYZV1Gw6+lUcVhWLXWXIcyqAG11HeqjOX4bpGeTs+NJZFG5er6DBw0MqrnBBtqmkahSDI1qK3gQhlbym4JzF4OkQZ1kaVNhsEQU2WA4MNJlo1GkfdSYrhocsTlnkynQExq06bk9arXvWoyeG4qSx7+r6X8HW+FCUZWBAYE/tKFAjTQ7fear8Yw/l4bKP8wH4kmPwH2UT4ehRArFZBMQRoJ0E6SfWqniVh5O49paUZyeRK9rNMuDFHs0ppU2ixisBnzkNGcJuNspnWDMVBdwj6/O2xnykAgmXULtzajlHeiLXly+0okdx1ofbwgK21YoVVIOUiSRqACdlkSYg6VMJPmXmx4+MVb9X1+WRvgM+ZDdQ+2YUcwZtGnX2Z6b1I+AQB/nBAkmTJWVA1JM9J1pbz27bvdZlE5QuWCSBq2ncnrWZu3i0jXKST0k6kiY99b44Snwe3oef2rPh7P+KKct+fsPxeKN1iWiJ6SASBlBg7aAVAQKfl9KZNdyVKkfNTm5ycpGjs8TvWRiSjPbdVtrmHtFGaAD0kK2jeo7UBxOILxM6TEknfVmYnUsTufdWixd2PlgyrC+Q85dSDkMNrttHvoHc4prPlWvsU9vfsKFQiizzoNAPv8AU+tIo6VZt46P92nXcTuc3/37KW1jofMbaHlgCNBrMxPtepp2Ipvb0B99S4TEsgIhXU7o0kT3HY+oq1dx0EjyrehOmXQHqRrpUbY2WDeXb0B0C6amZ336e6gak0FMFZwl0DLby3J/wmcye2RjAc+hg++mNh8GGKuHRhoVfMCD61QOP1nyre8xl0+E0Q/ttLkLibCuo0DqWFxBrGViTIE7HpWUsSfNo68fbHFU4xfqv4oRbOBJjm98tBjsasYvg2GFtnUahSQQ5PTTrVPGcGBXzMO/nW+sCHT0dN59RQjyhUvC72kzePb8dNSxR/JV/Jp24JhlTOytED6RkkxEAdZqFsBhVRnNu5CkhhzSp31E7VnxZnrTiukST13MH3jvS7iXOTL/APIYv+OKPDoaXD8Fw7qHCMARIBLD4iaTFcKwyQWU6mAAWJJ9wrO3Afos8ep/Ko/LJ6mp+7zv8To0f2ng00sKv+8qNGmBwZK6RMnViNtCDOx12qHHYfCKpKFS2kAOT1E9e00Da3PwpQtWsDT/ABMxl9owcWlijfoF713BL7NtnP2gfFvyqljPLKhraoskgrLF1986ZSO3rUMU3LWkcaXN+5yZe1SmqUYr0S/2NVQNqeKWKUJVnMRzSRUwXTauINMRt/GXCltW8W4M50wc6dRkBI9+lYG4NAe8/cY/lXV1LoN8RlWMIkuvvn4a11dQBG7FiSTJJknuTSssH4fgK6upDEiuArq6mIlw19kYMhKsOoP3HuNNq1XC8Nb4gCWQWrgbL5ifSMEyynf2epnXeurqLB8DLvbgsvYn8tqTEaHTsPwFJXU2C4HEQAalwK5nUac2uon2ZaPtyx9tdXUIBubbTp8NZpgFJXUgZIVpcldXUxGj8A8Nt4jH2bV5c1uSzL9bKJCn0mJ7jSiX6TfD9vC4phZhbTkOtsLohYQwU/V5dB0murqOdeQ3wMYw0phSlrq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8" descr="data:image/jpeg;base64,/9j/4AAQSkZJRgABAQAAAQABAAD/2wCEAAkGBxMTEhUTExMWFhUXFxgaGBcYGBoYHRkXHR4YGBgaGBoYHSggHRolHRYaITEhJSktLi4uFx8zODMtNygtLisBCgoKDg0OGxAQGy8mHiYwLS0tNS0tLy0tLTUvLy8tLS8rLS0vLS0tLS0tLSsvLS0tLy8tLS0tLS0tLTUtLS0tLf/AABEIASUArAMBIgACEQEDEQH/xAAbAAABBQEBAAAAAAAAAAAAAAAFAQIDBAYAB//EAEgQAAIBAgQEAwMIBwUHBAMAAAECEQADBBIhMQUiQVEGE2EycZEUI0JSgaGx0QdUYnKTwdMVFzNTkiRDgpSistIWJTTwY4Ph/8QAGgEAAwEBAQEAAAAAAAAAAAAAAAECAwQFBv/EADQRAAICAQIDBwEIAgIDAAAAAAABAhEDEiExQVEEEyJhcZHhoQUUMoGxwdHwI/FCkhVygv/aAAwDAQACEQMRAD8A9Jw3T3UzivEDaCqieZduNltJMSYlmY/RtqAWJ+wakClwp2B7VUsc2Pukn/CsWlT08xnZyPf5aD/hrljw3OiRNheErIe/da9c1mWK2x9YW7KnKFG3NmbuTTr/AArDkchFgmIuWWW20xy6jRt9mBGuxqomAVHdFwnIYOfzoV85JucpaQQdYiNdDuKZYwKKRkwQACgKTcgwITKeY6ZQNydBVal1JLvCsfcFz5PfKs2UvavKIW9bBg6AkLdWQGAMEEMIkgGVNZ3j9lLNnDvbUDyMThwgB2W5cXDuB1jJeb4CtIBRtxQHRXE06KA4myTcu5QVJdCCbbMjRbIIcDdZnUHeKTdFwjqDtNihJd5tXMrDLlR0AY6MBmI01Ctl5uynvUPE2uyxthz5qFQAGBGQyNwAhZS4kka5aLZaxW6sO0gFV8MUguqsBlE8rDQTAykTOvbtQ9i83VOcC6qOrKjNlMhSCCO2Ule2anuSoWwzFLlrPPZOYZ7W1rEA5Ecq0lcsDUjMM0L0k027Zv5URQ2ZFvLbbXXl+bZjsDBA16g1Nl9yupoorooJewXmm2iBlU2nF0mViQuQEne4G1nXY666keFqxUO65XYKGHbLI09Jk+4inuTKCSuy3FIRToqOeahmRLXGuoDx/hN67dtvaZMq27qsrvcUEsBl0T1Ak7wCOulIGw+DUiAmsljeB4l/KAdYt2ghBvXPnIySGKoCCcvtgyBpGumo4YhS0iO2ZlVQzfWIABP2kTTomwHh11B9Ky/jbDZL1vEfQZRauHorZibTH0JZk95WtVhBt7qt3cOrqUdQysCCCAQQdCCD0rnljWSDi+DNbadnlb4EMxOZ9TtmgbR9gp97hfcvABGjzpAG/fT8a0+K8FMCfk9/Kk/4d5TcCjsjqysB6Nm7TTLfgy87c+JRE/8AxWznPua4xVT/AMJrzPuGZOk1638GvexoF+HsB52KtIBKWGW7dJ11WTZWfrFwG9yeor01DNVOE8MtYe2LdpcqySdZLMd2ZjqzHuauLXqYMKxQUUYTlqdjqWKrvjLQcWjcQXG2QsMx66LMnQVPWxJ1cK6uFAHUopRXFo1NAC0kVFhsXbuAm26OAYJVgwB7SDvqKdfxCJBdlUEhQWIWWOgAJ6ntQBIRTWNOrjQAkUmX0pxFJSAbFKKWkoGLSgU2lDUABMGnsx1FEBQ/BjVR+yKIRUxKkOiqd/iIS5bshHd3VmAUCAqwCWZiFGrAATJmrtAOJY68MbaslvJwxtM7Xcs+ZcDAC0HIIQ5Tm+sZ02q0iGwpwXitvE2vNtzGZ0IYQVZGKspHcEdJp2J4kFfywrO+QuVTLIQHLJzMNzoAJJoB+jrlw9y2QyuMTiWKOGDBWuMVLBhOoI161H4vwVu7dzLffCYuxbzWb4JCurZibZB5bglBKakSD1p1vQr2sZxzGIcfwm8AT5iYjJy8xD20ZR6b9TA1rRYHjVu5du2Ie3dtBWdHA9hpyuGUlSpg9ZHUCsncxlxsVwd8RbKXBZvG8AjZbVy5bQKG0hCSCADttTsZZ8/iHELSMVN7ApZR4IXzR5mZQ0QSMwkD17VVCtGl/wDUVo2TiAHOHEk3gBlyAkG4BOc2xB5guo1EjWnYrj9m3es2DnL31ZrRVZV8oDEK0xMEb6a7xQvhmMFvhqWWtnz0wwtHDRzm4qeXkVeqkjRvZgzMUHwWFOFv8GsXWBexYvrcYaqjMiBAW2EmVWYnLSoLD2J8VRdwltcPe/2i5dU5lClfKV2YZSZLEqII5cpJnYHR23kAwRI2O49DWV8WNkxvDLz8tpLuIz3DoiFrLImZtlljAJ61qbd1SoYHliZ2Ed/dRyGjE+DuILZTiEWnYW8diWcW1HKuh2JEmATlWT6bUZ4txvCNYw964hvWb1yybTeXmHmMR5RM+yZO52g0F8KYtBh+JEys4rFOJBBZGACMoI5g2wI3oNexK/2Nw1NcyXsJnXKcyeW4N0ssSAo1JPcd6dWybR6LieMIhujmbycvm5ROTMMwnWTykNpMAiqo47/ttzCeU/zdpbhYAGc7FViDtytvWb8UW+e9jcDeNvFplVrPtJi1GXywbf0iVICuvYjpoQt4gWuL32u/Ni5hLAQtMOyvdLKh+kwzDlGvpSodh88VQ3HtIrXHtgFwkQmYSoZmYDMRrlBmCCYBBqljfFOHt4dsUzMbSMVfKhLW3Bylbi7qQ2hn8NaHeGLfyS7jkxDZfNxTX7dxzC3LbqgADExmQqVK7iAYgzWc8RYVlwPFrxVguMvIbFuDmZV8tC4SJ5spaN8oBo0hZtMd4ns2luvcW8EtIrs4tMVNtiQGUjcCNeo0MRrVn+11y2myXYvEBISTzarmAPKI1k9BrVlrdu9aKmHtXEII3DIwgj4Gs14FsXltmxeBPyO5csW3P+8XQo406WmVZ7lqVIdmspRSUtSUB8IQMv7v5VfmqOD+if2fyq+BUxKkKBSikrhVEjw1PVvWqGNx9u1lznV2y21AlnaJhQN4AJJ2ABJgVEnF7ec2jmW4Fz+Ww5ikxmWCQwnTQmCRMUxBD5UgbJnUMfo5hPfaZqXNWB8DLavrf822XYcRxN4MynldHAtnN9ZQIjsIrX4/idu0UVyc91sttFEs7RJygdAASSdABrTYkXL2IVBLsFHdiFHxOlSBqwf6RsfZv8M4ggBz2FUOrrqjEoykHUGRqGBNaRuPWVayrF1F85bTFSEdokKD0JGoDAT0ooAwGpaHXeKoHa2qvcdFDOtsBsgPs5iSACYkLMntVO94swiJYuNcOTEPktsEcgvqMjacrSCMrQdDQAdJpCx70HPiOwL3ydvMW9lzLbZGBdZIlOhiDOunWKdh+N2bgvgZy1g5btso2dZGYcscwKmQRINIAtbuAgEEEHYgyPsIp4NZ7gHEMIuEsNhRlsOclhApBYkvoqtrMq516Ak0vGPEqWLJuhLjEXls5chBFxmVRmHbnBkTPSadMNg/NcKE8U4/Zw6q94uivcFsEo+jMYXNpyg9zpVbiHi3DWQ7XTdRbbIrk2bsAuJTZdjO/fSlTDYL49bhtsLLItyOVnUuoP7SqQT8aTB2CiBSczbs0RmY6sY6anboIqK9xJVa2pW5N0woyMdYJOaBy6AnWKtE0MdHUmcU00hpDBODPsfu/lRJaFYJv8P90/yooDURLkPmkNKBSaVZJmON2GTiWExT/wCAtq9ZLdLVx4Ks31VYDJm7wOtMx9rzuJ4S5bIyYZL7XrgIygOFVLZbYkwWjoFnrWrBpUp2TRjP0a4hHs38rKT8sxRjrlZ8yN3gjY1L4hbyOJ4TFXdMOLN6ybn0bVxiGUufohgMuY6VryJ3p1F7hWxiv0kcQtPwvFi26vmQAFSGDMWEIpB5mABMDYU3xrxKz/7a3mplOMsOCGEZACC3ooJAJ2FbYL26bRTgKaYmmYLggs2cbjrWMyK96/51h7hCi7aKKItsTBK5dV3FN8YXsLaXhot+XbtjiNtxEKpWLue4B1TMw59jM9a9AKzpEinRT1CoxXEcXa/tvCKXTN8lvjce0zIUHvIVo71HwTidkcR4qxuoABhzJYRy2srQdjB0MbGtyKWKVjPNPCtvD4nhOCsXLzWnLubdxGCtaxCNcYb7Nlc6HcH1pvFMbiG4dcGJKucPj7CtiEXKt21buWmN4gaCNmOwKntXpptjsNaQLG1PUKjF/pK4hY+S2pu28pxmG+ksELcVmjXUBdT2FabjPDkxeHuWHg27qFZGu+oYe4wfsq8AO33VW4kt7yyMO1tbkiDcVnUDryoykmNtaVjAfge/eu4dGxCkXbIawSfpPbbJcuD0You/1T3rRGkw9oIoXeBqe53J95JJ+2lY0mNDaSuNJSGAMCDFn93+Qo0tVMBbGVNNgIogoqIIuTEpSKdXTWlEWQ3CApJMDc+7rQ/h/F1ZAXBVjda1kUFjmGZlGg62wG170SxGHV1KmYMbEqdNd1M9KiPC7fmG7DZywcnO0ZlU2wYmPZYjbt2FFCbIcXxCEsvayst25bWTPsPrmEdY6GkTjdk5MpY58uWEbZldlaI9mLba+lPxGBsqlm22YLbe2LXM05xpbBI3/wCKq93BYW0VzMVKKkc7yqJnVSYOgi44k7ye1UkibZPY43YZQwchSEMlWXRzCEyNAx0BPrTcNxpGuMs8hW0bbBW584ut22i1IOxmnpwSwAq5CVVUSCzEFbZzWw8nmynaaS1wSysZc4yi2F525RbDqgEnoLjD1mjYNxX45ZC5wzMvIJVGOrlAoOmjfOIYOsGltcYtfScE5iDCsAvzjWlzSOWWUrJ3IMaU2zwKyqG2ucIShK529pMmVu+b5tPfl7kyq8CsgzDamWlicxDm8M07w7Fh7420o2C2WcHxG3dEoSYVX1VhytJUwRscp+BqLC8ZsuEIYjPkjMpEF5KBpGhaNAfTuJ6zhLWHGaWAyJb1JaVTMVAG5PM2u5qqcDhLOUFoyi22VnYiLci27jsuwY/VHaikFsnxnGFS4qAEkXAj8raTae6MsDmMKNOxqfD8VsuwRbisxXMAO0BvwZTHqKiTA2bjecpJOfNIdgPMRWsHQdQuZY7id9al4fwy3Z/w8wBjlLFhIUIG11nKqjfpO+tGwyhiONlExBIUPaa4EWWbOEVHLEASvtgdhprrVs8Xsc3zg5AS0ScoWQxJA2BBB7GoX4HYc3Pbli4ch2BOcIHWTspCp7OxGnWlucBtFChzhC7PkDkAM2bPEfWLsYPUyI0pUgTZds4lXnKZgwSNp2ImlY1DhcClssVmWjMTuYkCfsMT7h0FStUlIYTXTSE0qrNAFLB7L7hV1TQ/Bk5V9w/Cri0ojkTzXUwGumrJJFoPewGIa6xkBC6HS445VdWMjuUkQNPxouDTwaYgEnDcRKZiGC3LTCbh5VS47EajmJVl1P1Y0iTaXCXExF24FV0vLbBloKFAyxBGqENOmoM6a6FZrposVAAcMxJa3muaK3zkOy+YPMDBgB7IFuVyftRPKDSLw7FZCuc5gEyMLjQFB50ad2YTDkGM3TLroQa7NRYUZxMFeN5lVrqhRaOZ3ciJum4ogBWJUoJG2msrrb4Bgb1rKLh5RatrBYvDqqhipn2SQTqJk7wYBia7NQFGdw3CsTmsm6+bIbRfnPNcUXQ91R0DZ15PTbTW+MHdTE3bgVXS8ltTJgoUziDO9shpgag5tDNFAaWaLCjNnheJAORioJuM4FzfNf8AMATMIU+UXE6amD3CtwvE6w9wjmgte1y+TlWcsDN5oDSB0+OiNKDRYV5mcxfDcU6uoYjMt0a3DHNbCggqZU59eognQGDUnyS8GLAurG7b8tS7Ovl+Wi3FfLIUSHcE9cuusUfzU0tStdB0MRIAGpgAamSfeT1qN6kJqFzUlDTU1jb7aqk1Yww0+2mhM8kufpLNsYqLKN8mKqvzh+clgnRdIEnr7Joev6bLv6kn8Zv/AArEOeXHbR5mu/dwsTr7Tjf8qAqa0jBIlydnq4/TXd/Uk/jN/wCFKP02XP1JP4zf+FeUVwqtKFqZ60v6a7hE/Ik0j/fnWe3zdKP03XP1FP4x/p15SvsH98fgfzpk0tCC2es/34XP1FP47f06UfpwufqSfxj/AE68lpDFPSg1M9bH6cLn6iv8c/06d/fi36gP+YP9KvIxSqKWiIaj1v8Avvf9QX/mD/SpP78H/UF/jn+lXlDWiIlSJEiQdR3HcetEW4Hf0thQJQ3NXQSvVt9h+dQ3CPF/UE2z0T+/V/1Ff45/p0v9+b/qK/xj/Trzu14WvtEG0cy51HmrJT63uqlf4c6KrHKVecpVg05TDaDXQ0lPHJ0mPxLkeqf35N+oj+Of6dd/fk36iP8AmD/SryN7TCAQROoEbg7RTKvRFi1Hr39+TfqC/wDMH+lXf34v+or/ABz/AEq8hNdT0ILZ64f03v8AqK/xz/Tpp/TY/wCpL/HP9OvJDXCjQh6metj9MjFS3yNdCNPOPWdvm/SuT9NrAf8Awh/HP9OvLM3zRHXMCfgR/L76rZqNCE5MP8WVQceFIjz7cRtqbhkfCgC0e4iRGNIGWbtnlO6ybhYfYaBgU1wEzopYpKctMRIP8Mj9oH7o/wDvvpkVPaUmQvWPx3MdK1HCuA4VBnxF3P6ZXVB6EkSx+FY5c8cSt2/TcuMXLgZS1YLkKoLMdgKO4LwdeaPMa3aB6MwZv9K6ffR+4vC9ilvXsj/yGlcbXCtOS0J/Zcfyrgydtm14YyX/AM3+5qsS5te4uC8FYZf8RzdPYtlHwUz99Vbvht87G2ipnuNbIVhCYYgLmgfSME99RV75PwwR81b/AIbn+VNGH4ZuLdvr9B4j4RFcsc2W7ep+sfk00R8vf4Jr3DrguXQqKBcyIt0spFuyqqCoQ65pDaRHNVXE8CuswIWMzG0TIlMKFCCIO5yk/wDFU3k8MYZvLsxEyEbbvMUmLwXDbWVXtoJAYcrnQ7aj37Uo5Zp8Hf8A6/I3FeXv8FbivB7xZ3TJbXy2t8ziBaXKEUdpAYk9jFJw20Gvo1kXDZtKlu29s28pHtXC+YhtWJkATpUtteFKVIFoGdJVpn3EVNc/s24xYraLHclGE/dVd7LTTjL/AK/P7i0rja9y7dw9z5TcxBQOLdnJZUMssTzMTPs6gD40A4l4duMrM1tHuEZi1tuYu7rmkGAQqgwNtauizwuSMtrsdHjv2p9vBcLKswW0VUcx5oAOgpY8kse6UuX/AB+QcVLp7/BjeIcAv21NzynFqYDMBI/fCk5fwoYBXpKWuGZdFtZT1Ct+IFZbxJg8IPnMNeTeDbkyPVJ1+w969Hs/a3N6ZRft/sxnjrdGfimtTjXTXcZEt0gIF67n1kafARVaKnvb+7TX00pkUwCt+4GXFsOt22ffrd1oUGojdXKmLURpct99g9waSKpYHCNddUSJYxLGAOup6bGptJWwGIpJgak7Aak+4da1/A/BjND4iVH+WDzH94j2fcNfdQ/hWNGE5hZDMQo8xiTBLMOWNkIQwQJOlejmvK7f2vJDww2T5nRhxxluzOi6uGbGNbUAW0tQoECcsCfSTJ+2neF+a47MS7hVDXRcd0dm1Ig8srH0dBNXMAJxOKB1B8rQ/umobHFnF24G8m3YtsyQWyvKiZA2g9u1cUpSlGUUt6W9+SNUqa6B+aRjppv0rIHxY5tqVFsuXbMq5nhAmdSApnrB7FTVhPEd3zED2lFs+WCQSYLpmHNtvpEVj9xzLl9Su9gO8PYhDcXNfutiHV/MtFiVUg7FY5I2HejnFHixdPa2/wD2ms7c8QXE8t/Ktt5oRptkkhDMhupcRp00OlEWx/nYO7c0AyXgCNQVXMAwnuBNaZsU9am1taXFCjJVQ3id5VwSqVzF0toiKSuZiBABUggdT6A1Y8OcI+TW4LMztBaSSAey+gqnxHjBsDDcgZWUliZlQqiCO2+p7TUI4/fYIUSyAz27cMzTmdA/QbCSO+lPu8ssdR4Nt8RXFStmmNC/Et1lw1woxRuUBgYIllGhHvoOPFF0NcDW1fILvsZl/wAPQmW0IneNR2qW7x+8HNkpaLxmzAsyRlL5dBmL6bdtaiHZMsZJ1fPiU8kWh/hvG3nxF5LxMolsFemYSCw/eGtX/FX/AMO/H+W1BcP4ivXPNe2lqETMWhzmyqCVzaayYg0t3jhxWFxfJkyWhudZIOYR2kae+tp4MnerJSSVX9CFOOlq+pF4gx7P80rRkS2uTzGRmuPlhkVNXCjvpv2rX2LcIqsSxUAS2pJAiT60M4hixas27iopdvLRS2kFoALNuAJ2FVMX4he1bzMisVutacKxALASptzuO4O2tROM8sUoLZN8xpqLbbAXjLw95ZN+0OQnnUfRJ6j9k/dWTAr0bG8buLNu5YRh5RuPDyptRqBI3zabRGs1g+I4fy7jLpoekkDrAJAJid4r1uw5JuOnJ+Rz5YpO0VjuftpQKbNOiu8xCmIQ5MZmABF21I7Es8/gK7w9jPL8xfKF7OFGQgtMZmnKAZ2+yrXF2H/uEHTzrGw0Or/gQaocBx1u2XF2x5ysBCxJBGsj7Cawyq4Pay1+I2fCuJm+6p5Fo2yilspz+XADWwxjLOuiDUVpKwtnxBZVvNXAsHH0hIAER2gaelWk8cLlJNk6EAw46zESP2T91eJm7Jkm/BCl6r+WdcMsUt2G+HH/AGrE/wD6f+01NjrGGQm9dW0GIILPlEiIjXftWBxfie8XuPai15mWY5jyjKNSNPhQi5eZ2zMxY92JJ++uiP2dOUtUpVsuHoZvNGqqzX3fF9sG2y4dCcgzn2Sp1BRTl1AHXbWhOL8Rs7h7diyjCArZM7iNFyk6D4UGW2TsK0vAL2HtKrmwz3AZzMyiD+yvQeu9dUsGLCrjG36/yzNTlLaxvhrgpv3Sb5IBRbuVYGcEsozRtsdB36VtOJ21t4W6qKAq2nAAGgGU6RQX/wBR2bYDrhyDlC8pUEKCYX3SSftrsX4oS5ZuAWyMylRLJ9IFQSJmJ3gGvPzRz5cilp8O3Q3g4RVXuHsBYVrVosoJFsAEgGJUBo940oTxLi1mx5gNlfm3t+WBAzOUJUkxy5QsT2FQ4DxSgRFyHRFBPmWxsI6kdqjPimyrk+Q0vAZgyGYELOsaCs4YMim9UW161zG5RpUy83ELS2UcW0zuoYIBpmvEKZeIgsdfdtQqzibYF2wMHaHlEvfXNoANmQkcxj3ffVi/4lw4TyzZPl6JlBtkRHSG2HfpVG3xfBnLbGGc5SYJYa9TLZ+YEjqTsK2x4pJO4P3+V/eZMpLqi1wu/h8RiWU4W2BlfI8aMqwm0ZToekxRLxDhUTC4lkRVLW+YjSYECfdQnC8dwqM11bDK3NPOgOploQvpJE6DWu4p4kt37Fy0qEFwVlntgA9DObb1pSxZHli4pqKri/kFKOl21ZqBh1e0EuKCpVQykSNhWfx/E7Nm2uTDq0XLyW1GwCyHbQGJnX7adc8Y2l08tzoNQ1s+nRjrVS9x7CPKNh2iS/tIIZtyCH0JnUA9anFgyRb1RbV8n8lSlFrZoLNjLA8sWratcZbaIBooR5IGeIy8p09Nqz/FClyxdS3hltiywzkMJFwnLygDmXpOnu0q4fE+GZBaNlwgy5RKrEezBzCCI3moLfHMEXU/J3lNjKxoSwnnhjJJEzrW2LHKDvTL3+TOTT2tGPIrqI8ee011ntAqra5SVMMdTGUnQzPvmhwavYhLVFM5nsGOLWchxyCIF20PXdzp/OhXDsUbVxLi7oQR+X2jT7aLcVGU45TJPm2fxc6igIoq1THzC3EuO37/ALbnL9QaL8OvvM0PNNC0+KIQjBVFUhNtvcYBVnA4c3HRNs7BZie0/AGrvh/grYm5lByosF27DpA6k1r8Fj7Vt2tDD5Pk63ChZgGYCMxUHXmicwmuXtHadFxgrf6GkIat2HOHcPt2EyW1yjr3J7sepq0Ko2eJqzOoU8ltLh66MGMCOvL99U8Dx/zgDbsORy5zmUZM3ofagCTFfPPFlk23+Z26orYH3MfeRna5eOq3vLAVGtNlBZcjAyHAGoYawRRbGvmwbsfpYdidhuk0FvcQwtoG8cLlNxcynl57bGGMTCnUEjczRVsal3CXzbEIqXUGxEKsAiOkRXXli/C1Gt10/YzjzVnNiGHye2hAOQO4MewqwFk7ZnKj7DVbw2bme6l/P5qhSwNzOnPLDKI5SIiO1UcPx/C3ARcskE2spJghlQFgsg6NIkDfarGD4xYtIWSw62mLZXHMblxRqsTmnQ6nTlNVPHNRcdLt/wA9b+gk02nZoyo7D4UxxAJAEwY060Cu+LEUAm20Fc3t2zImOSG5/sp6+JUckWrb3CFDNGUQpAJ3O4mI9K5l2bMuK2NNcCpwHG37txS2Z7ZD5y1pVVSDy5WHtetEfEqD5JeECPLPSqvCvENgnyraMFBhY1Bk++V1PWq3EePJesXkW2yzaJBcqvSdFJkj1Eiul48jzJqNJUQnHTxLPGOLXEZhaCtAS2qxJN59f+lADHXNVvw/dd1ZnfPzFYa2qMjLo6nKSCJ2p3EMBZFpy1osATdIWcxeNSsGZ06VW4Lxm0yKtu0UUZwFBUgZVDnbqZ69ZqJVPE+7j+ewLaXiDZUHoPhVDjJuLZJshc8qNlmCdcobQtGwNRYPji3LV26qNFtc0aS3LngR8KqWeLpibYFywSrK7iHVv8OGIkQQ2oisseLJGVtbJ7/qVKUa2IMThzicFdBbPctuxE2xbdSo9h1GmaCdu4rACK9G4DxqyLi2LdgoLjHdgzFsoYs6nXKQYmTWI47gvJxF230Vzl/dOq/ca9fsk5RlKDXmv6jlyrZNF7itshscDqRdtToY1Z9/sNAK0PFnhuIDebtn/vJ989KzoNeguBmyVBV7hPD3v3BbT3luir1J/LrVDPFa3w/xzB4a1Es1xoLkLuewJI0H51j2nJOMPArY4RTe/AveDrC27+KRZhSoBPYFqL4zhtlM9427lxiG5QzN7ejZVmBP3VkuDeJLVm7fuMGIutKwBMSTrJ9aK4zxdhbttrbeaoZYJAAPuGteRmw53m1JOnV19Tqg46KJL/EMKPKvxeUtyQrRpaOWHGaGAnpM1Yx6YS2UlbmVArEoWKBcxyG5B15p7mgd7i+Ca2iM145AwByoJVolew2EEajvT73GMC0BfNtpAVkRVCuoJaGE9ydRrrWndS22lz+CdS8g3wq3hbpYKjnRWCuSQEnMptgk5UkbaVYxuBt2cLiFtjKClxomYJHSdhptWfwHHsHZuO6+axbScqCBMgQCJ951qfiPi/D3LNxBnDMjKJAiSIGoNZTw5nkWlS07cSlKFb1YZTB2beHRsjFbaswCkk86kOdSJ0Y70MtnCeUtxUvZXzZEQsSsaO6qphTA1Pr60634owpshDdZDkC+yZGkdiKrtew1u1bIxFy2WzstzJBdWPPC5YyyBEdqIQyK9Wrj5/3iJuPKgiLeGw6eYJYOAszmLZzI32mfSquIGF+bdVvQ6rbD2y3siVyPrM6aiJ0qHEcTwBtm2twKCEUsEzEhPZnMIIH86fhOKYC2Lard0tZssg6ltCTpvqfjTUZJXU7/ADG64bEvC8LhMQH8lWUKcpIJXWQwIgzoRoekmo+O8Cs28Pcdc/JbOUFyQDsWg9Y+z0puA4tg7Ts/ykuSMolYhQZA5V1Ou5peNeIcNdw91Fu8zKQBBBJ+FH+bvVp1aduNi8GnerNG1oPbytsywYJHToRqKzWFTBsLwCXw1sy5JbzCTyQCrEmdoPvoivijCAD54bD6Le7XSg3n4XNeb5Y+a4pXMFiASDuBzHSJPSow45rUmpL0vqVNp1wL6pgzaNwG6iaK1tWdSSsW8pQGSdQunen4y/hGS0jm6pB8tVXMrjZWVgNYOk96qDEYLyRZbEDMsZbgQKVghhELtIHvpmIuYB9XxUuSSz5dWmOmXlIyiCNRWqhvvq49H/BN+gcwJwty6Utg57LF5GYAMALZg7EaAR6UK8X+HGv3xcQboAfeCR+EU7h2MwFq6biYgbMAsERmIYy0S2o0najX/qnB/wCen3/lWX+XHk1Y1J7c0ykoyjTowXEXDfLyMpm5ZjofaYHKKACjWPsMvysTOtgsToebm/FooM1fQI4i9wQr5md8sKCdT6bgdfdWowd+3cBhdjBDLBHUb0DwuHsrbVrjMRknLGgzHKSPtovw1UU3ArsxBGYtrrGmw7Vwdoadvc+o+zYyxpQemnvyvgLhBz34A0YRppOUdBVJOI3Mjsy2hlYKJBXXckqde2m9JibiC5cDO6kupGTUiFGpHbWmXrVkwQ92VYjMBJZ9STqN9KIx6+Q8mR1UGlWrmubf6Bfhtw3LQZ0AJnSOnQwe9WDbX6o+AqmnFrWWc0xlnTXm0H296ceKW5jN9PJt9L8vWsXGV8D0IZcKik5Jv8ira4hL8yWwhDEGRmhdJI7adKsWcTbuoxQAwCNRGsVRS1Ya5l8xjIbKnQTOaDHoa7CX7Nu04W4SNpIjUiBoB6b1rKK5Xexx48sk/G41vzV8CSyUWwXspoYIVgX1yqHGmpGYNFRYjGutu22S3L7jKY1212H21DwlB8nDNcdFUsCAdCCQY2nc9Ndas4hbWZQbj5OVgn0B0WSBoPtqpVqfPcxxa+5jTrZLiuvH9giLC/UWfcKp8TvLbURbViT7MDYasfhUh4pblhJ5dzlMTMQO5mq2JNm43OWlV9khl0JiRsT2rCMWn4k6PQzTxuFYnG/yLCXbLMEAUtAMZekTvEU3i1tRZeFXbsB1qnks2riubjaAqBE6Ly6wNhV/iwmy/u/mKbVSVXREXrxT1KNq+FcK2IcZfyXERbaENG4iPtiOlLaxiPdCLbUqZliBrGkgdp0pk2w5LXXYJJykcoOx1A5ompeHJZzsyCGIGmUrA20kdavZLgzCOqc0k1TfDa6XT+2XThbf+Wv+kflQ7iGICOEW1bgrMtCz6AxE1bHE7cMZMLuYMbxvGutV+IKjE/OsvKQwGoKiCdCNDruKiCal4rOnO4PH/iav8v3Jlu2Tc8vKueJIyj3xMb1bTDoB7C/AUKt2rK35D88xljrl7x2onh76uuZTI7/dU5FXCzTs0lK1NRu3wrgBeNOGfGkjWcOAToRGUGAdTMUAsxnXN7MifdOtGeM4UpcxU7A2WGpkhxK/j1oXg0BuoGIAzCSdtNdZ+FerwifE41c0vMN4bDWbk2xeL6QBEQoOaAetXuH8OW0WIJOaJnuJ1+2ahw7KLrOb1pgZjXVQT7I1gD7NaufLbX+Yn+oV5uSUuCuj6/suPEvHJJSV1v8ALBtzAC7cvcxUgqCQJkFVMa+omn/2XatqS7SkzqB6jU7nen4TFILl4l1ALLHMNeUVauY22VIF1ASDBzDQ996blNOuWxEMWCUXN1quXPzfKwY2Fw+VW82Bqob1AA7biJ+2pG4ZaVlD3SQYhWIObcA/9X30+8q+WltLtsZYmSOYdRIMieveoruETMHW8inTNzHTY8nNp7jpWik+rOaWNJ/gi+HP357i2sFbLZbd35xNJgEgazPf2vupx4DbVWIZvZO8HXefu++nYVFVgxu2yilssEA8x1zGdau4jG2/LbnXZvpDtUSnNPZm8MOGWNucUnvz+f8AYK4LhvMw4BYqPMJ030j4a61LbwdnMENwm4sAA78pLAeu/wB1ReHsXbS1DOoOY6Ex2q3dxFlmLG8uqZRBEifaIPfb4U5uWtreiMEcTwwfhcqV2/khTh63DcZboOYkaKImQeb61J8mtuNbqllyrKgLEEwAPWYpuCWwgK+cCucMOaIjoY3/AP4KY1m0WnzkiRlAOwDZjudz6UW74v2DTHSnpjb4+L5Ltzh5mUuFSc06ToxzadiD1qTiull/cPxFK3ErI3uL8Z/Cq/E8bba0wFxSTHUTuKyWtyVndPuIY56Gt11+SS9wzMXOeMwI0UDf631oioUhWCLetq6gqRk0ic206Hf40ROKt/5if6h+dVbots5c3UjIVXUcpO5391OM29pGeXDjSTx1fPd+vUhwmDVg8XFdCwJhdZDZoYzt+dItmzkYi6CssJmcubLA+zKIp3D7CJobqnUGFbQwuXWTJHpVccLWS3mpmBGXmIAAnT2p/KK0u2/E/Y59DUItY03vfi+Sz/ZIdZNwkk5syiOgAjXsPvohg8MLaBAdBMT6mahsX1RFD3FJAgnMNfvqcYpPrr/qFYTlN7cj0cGLBDxqlKt9/kj8dcN8q5ddXDpeWxlYGcrIMrJ7xA77++sfYjzEziRmEg9Qa113iqW2xFu4SyFlLCJkOoyhRMDoZ0g0BxnDkdS+HfOFHNbIh09f2h6169Wj4OMtMk2EXweHDshsgBVzFpMQftmpMNw3C3BKIrDaZb+ZqnhLi3AzPcAm1ldY5lymJ90/jRnCWAuYgznOb7gNPhXm5G47W7Pruzwhld6IuO/JX5cAO+Fs2/NLWgQHCqBM6hTA195pGw9qBlwwZiJyh5AXuWO2vSrgtXGu3TbuBYcSCuaeVdffTxwtgSFuwrABuXmMTJDTpMn41fedX+pj92bvTDbdcI9X19vLzI8Jw3D3LauLUZhO5n4g1IeB2P8AL/6m/Op3xtq0VtlgpgALB22G1OfG2xIziQCT7gYP31i5ZL2ujsjh7KlUlG1x2XEE2sHh2JAstlXNL5jHLvPNI+FI+CwrWbj21BKgwZfQgHoTVpuGMzFi6wc2oSGIYEQTMECnYnChLV4gk5l/BYrXvN1Umcn3Z09WONb70r4bVRSx+Gw1lFLWsxaABmbtqdTt+dPtYLDkovkjMwLaMTlHQkzqDVvG2ico80IrgLlKgk98p6EjSkwzWrZZ/MBBUAfsqkAj40tT08Xf5lLDBZN4xUduKj6t9d/3Hf2LY/yx8T+dJ/Ytgf7sfFvzqxbx9siQ4j4dY6+tLfxltPacDp9sT+GtZasl1bO7uuyVdR+gIWxh2Vn+TnKFJBmAwHubQ++o+JYSx5Be0onMokEyJiRrVoWUGcteSCpUkKF9rUFtYJgfjUXFrWWw3OHYumYwB00EDbQCt4y3W74+Z5uTGu7lcY8Hyjf0/vmdiMNhluC0LAZiB9MqBPSSd/SnHB2BdFs4eJkA5j03OXNOX1q3fZSzBrygCDly6gj2ZPUTrFLw20qZmNxH1ALZYaf2mJJMyNKlzaXF/U1jgi8lVGr6Q2S5c3v1O/sLD/5Y+LfnTL/B7CqWFnOfqhj/ADaKINikAksB7X/T7XwrhikOmYdfzO/pWKnk6v6nfPs/ZGqSin6ID4fC4Vsua1kLaqGJ5h9jfcaG8YFq3dKJaWABM5jrv39RRTG4e3ay3C4JtgLlIBJI5lA7HX4VmmaSS2pJk+8124Y6nqt0fP8Ab8ixR7vTFSvikuFc68zRcRwal7wLgEpZMToAFEBjsCfu0mgVy1GW4p0addiGG6n1gj3g1sHtvOKuqrLNtwLgaDy2NVhTpuCJ76UD4jYyWdbZt5rqMAWzGPLYknWROZTB1rqXA8NlRcXnMXeoC+YIBj9uBzCtfhrRCCDIAAkVhRrRHhPGDZ5TJTuN1/MelYdoxOatHq/ZnbI4G4y58/7+ofwZ+cvfvL/2irZcaAnfb191UOH4lHa4ykAFhB6HlA1HSpcVZzNbMjkad9xBGkVwyh4tz6HDmXd+Hjb/AFOxSKXtOXUZSYBjUkRAqhjeGISQboVjOWdN2JPXUakUmL4WWVRKkgtuYjM2YHbX3VcxODDlcxDAEk5onblA02B1iri1GqkYZIvLq1Y+nP39i5ZYbBgSImCPvjaoOKf4Nz9w1T4fgmR1JyAIGBIOtyTIJ93rNXOKMPJuaj2G/Cs3FKao6VkcsEtSrZ/oV8Tw43cjZ8uVBAgHXQzr7h8Kjw3C1tuWNwewQw21Y+1voPyonZYZV1Gw6+lUcVhWLXWXIcyqAG11HeqjOX4bpGeTs+NJZFG5er6DBw0MqrnBBtqmkahSDI1qK3gQhlbym4JzF4OkQZ1kaVNhsEQU2WA4MNJlo1GkfdSYrhocsTlnkynQExq06bk9arXvWoyeG4qSx7+r6X8HW+FCUZWBAYE/tKFAjTQ7fear8Yw/l4bKP8wH4kmPwH2UT4ehRArFZBMQRoJ0E6SfWqniVh5O49paUZyeRK9rNMuDFHs0ppU2ixisBnzkNGcJuNspnWDMVBdwj6/O2xnykAgmXULtzajlHeiLXly+0okdx1ofbwgK21YoVVIOUiSRqACdlkSYg6VMJPmXmx4+MVb9X1+WRvgM+ZDdQ+2YUcwZtGnX2Z6b1I+AQB/nBAkmTJWVA1JM9J1pbz27bvdZlE5QuWCSBq2ncnrWZu3i0jXKST0k6kiY99b44Snwe3oef2rPh7P+KKct+fsPxeKN1iWiJ6SASBlBg7aAVAQKfl9KZNdyVKkfNTm5ycpGjs8TvWRiSjPbdVtrmHtFGaAD0kK2jeo7UBxOILxM6TEknfVmYnUsTufdWixd2PlgyrC+Q85dSDkMNrttHvoHc4prPlWvsU9vfsKFQiizzoNAPv8AU+tIo6VZt46P92nXcTuc3/37KW1jofMbaHlgCNBrMxPtepp2Ipvb0B99S4TEsgIhXU7o0kT3HY+oq1dx0EjyrehOmXQHqRrpUbY2WDeXb0B0C6amZ336e6gak0FMFZwl0DLby3J/wmcye2RjAc+hg++mNh8GGKuHRhoVfMCD61QOP1nyre8xl0+E0Q/ttLkLibCuo0DqWFxBrGViTIE7HpWUsSfNo68fbHFU4xfqv4oRbOBJjm98tBjsasYvg2GFtnUahSQQ5PTTrVPGcGBXzMO/nW+sCHT0dN59RQjyhUvC72kzePb8dNSxR/JV/Jp24JhlTOytED6RkkxEAdZqFsBhVRnNu5CkhhzSp31E7VnxZnrTiukST13MH3jvS7iXOTL/APIYv+OKPDoaXD8Fw7qHCMARIBLD4iaTFcKwyQWU6mAAWJJ9wrO3Afos8ep/Ko/LJ6mp+7zv8To0f2ng00sKv+8qNGmBwZK6RMnViNtCDOx12qHHYfCKpKFS2kAOT1E9e00Da3PwpQtWsDT/ABMxl9owcWlijfoF713BL7NtnP2gfFvyqljPLKhraoskgrLF1986ZSO3rUMU3LWkcaXN+5yZe1SmqUYr0S/2NVQNqeKWKUJVnMRzSRUwXTauINMRt/GXCltW8W4M50wc6dRkBI9+lYG4NAe8/cY/lXV1LoN8RlWMIkuvvn4a11dQBG7FiSTJJknuTSssH4fgK6upDEiuArq6mIlw19kYMhKsOoP3HuNNq1XC8Nb4gCWQWrgbL5ifSMEyynf2epnXeurqLB8DLvbgsvYn8tqTEaHTsPwFJXU2C4HEQAalwK5nUac2uon2ZaPtyx9tdXUIBubbTp8NZpgFJXUgZIVpcldXUxGj8A8Nt4jH2bV5c1uSzL9bKJCn0mJ7jSiX6TfD9vC4phZhbTkOtsLohYQwU/V5dB0murqOdeQ3wMYw0phSlrqQ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10" descr="data:image/jpeg;base64,/9j/4AAQSkZJRgABAQAAAQABAAD/2wCEAAkGBxMTEhUTExMWFhUXFxgaGBcYGBoYHRkXHR4YGBgaGBoYHSggHRolHRYaITEhJSktLi4uFx8zODMtNygtLisBCgoKDg0OGxAQGy8mHiYwLS0tNS0tLy0tLTUvLy8tLS8rLS0vLS0tLS0tLSsvLS0tLy8tLS0tLS0tLTUtLS0tLf/AABEIASUArAMBIgACEQEDEQH/xAAbAAABBQEBAAAAAAAAAAAAAAAFAQIDBAYAB//EAEgQAAIBAgQEAwMIBwUHBAMAAAECEQADBBIhMQUiQVEGE2EycZEUI0JSgaGx0QdUYnKTwdMVFzNTkiRDgpSistIWJTTwY4Ph/8QAGgEAAwEBAQEAAAAAAAAAAAAAAAECAwQFBv/EADQRAAICAQIDBwEIAgIDAAAAAAABAhEDEiExQVEEEyJhcZHhoQUUMoGxwdHwI/FCkhVygv/aAAwDAQACEQMRAD8A9Jw3T3UzivEDaCqieZduNltJMSYlmY/RtqAWJ+wakClwp2B7VUsc2Pukn/CsWlT08xnZyPf5aD/hrljw3OiRNheErIe/da9c1mWK2x9YW7KnKFG3NmbuTTr/AArDkchFgmIuWWW20xy6jRt9mBGuxqomAVHdFwnIYOfzoV85JucpaQQdYiNdDuKZYwKKRkwQACgKTcgwITKeY6ZQNydBVal1JLvCsfcFz5PfKs2UvavKIW9bBg6AkLdWQGAMEEMIkgGVNZ3j9lLNnDvbUDyMThwgB2W5cXDuB1jJeb4CtIBRtxQHRXE06KA4myTcu5QVJdCCbbMjRbIIcDdZnUHeKTdFwjqDtNihJd5tXMrDLlR0AY6MBmI01Ctl5uynvUPE2uyxthz5qFQAGBGQyNwAhZS4kka5aLZaxW6sO0gFV8MUguqsBlE8rDQTAykTOvbtQ9i83VOcC6qOrKjNlMhSCCO2Ule2anuSoWwzFLlrPPZOYZ7W1rEA5Ecq0lcsDUjMM0L0k027Zv5URQ2ZFvLbbXXl+bZjsDBA16g1Nl9yupoorooJewXmm2iBlU2nF0mViQuQEne4G1nXY666keFqxUO65XYKGHbLI09Jk+4inuTKCSuy3FIRToqOeahmRLXGuoDx/hN67dtvaZMq27qsrvcUEsBl0T1Ak7wCOulIGw+DUiAmsljeB4l/KAdYt2ghBvXPnIySGKoCCcvtgyBpGumo4YhS0iO2ZlVQzfWIABP2kTTomwHh11B9Ky/jbDZL1vEfQZRauHorZibTH0JZk95WtVhBt7qt3cOrqUdQysCCCAQQdCCD0rnljWSDi+DNbadnlb4EMxOZ9TtmgbR9gp97hfcvABGjzpAG/fT8a0+K8FMCfk9/Kk/4d5TcCjsjqysB6Nm7TTLfgy87c+JRE/8AxWznPua4xVT/AMJrzPuGZOk1638GvexoF+HsB52KtIBKWGW7dJ11WTZWfrFwG9yeor01DNVOE8MtYe2LdpcqySdZLMd2ZjqzHuauLXqYMKxQUUYTlqdjqWKrvjLQcWjcQXG2QsMx66LMnQVPWxJ1cK6uFAHUopRXFo1NAC0kVFhsXbuAm26OAYJVgwB7SDvqKdfxCJBdlUEhQWIWWOgAJ6ntQBIRTWNOrjQAkUmX0pxFJSAbFKKWkoGLSgU2lDUABMGnsx1FEBQ/BjVR+yKIRUxKkOiqd/iIS5bshHd3VmAUCAqwCWZiFGrAATJmrtAOJY68MbaslvJwxtM7Xcs+ZcDAC0HIIQ5Tm+sZ02q0iGwpwXitvE2vNtzGZ0IYQVZGKspHcEdJp2J4kFfywrO+QuVTLIQHLJzMNzoAJJoB+jrlw9y2QyuMTiWKOGDBWuMVLBhOoI161H4vwVu7dzLffCYuxbzWb4JCurZibZB5bglBKakSD1p1vQr2sZxzGIcfwm8AT5iYjJy8xD20ZR6b9TA1rRYHjVu5du2Ie3dtBWdHA9hpyuGUlSpg9ZHUCsncxlxsVwd8RbKXBZvG8AjZbVy5bQKG0hCSCADttTsZZ8/iHELSMVN7ApZR4IXzR5mZQ0QSMwkD17VVCtGl/wDUVo2TiAHOHEk3gBlyAkG4BOc2xB5guo1EjWnYrj9m3es2DnL31ZrRVZV8oDEK0xMEb6a7xQvhmMFvhqWWtnz0wwtHDRzm4qeXkVeqkjRvZgzMUHwWFOFv8GsXWBexYvrcYaqjMiBAW2EmVWYnLSoLD2J8VRdwltcPe/2i5dU5lClfKV2YZSZLEqII5cpJnYHR23kAwRI2O49DWV8WNkxvDLz8tpLuIz3DoiFrLImZtlljAJ61qbd1SoYHliZ2Ed/dRyGjE+DuILZTiEWnYW8diWcW1HKuh2JEmATlWT6bUZ4txvCNYw964hvWb1yybTeXmHmMR5RM+yZO52g0F8KYtBh+JEys4rFOJBBZGACMoI5g2wI3oNexK/2Nw1NcyXsJnXKcyeW4N0ssSAo1JPcd6dWybR6LieMIhujmbycvm5ROTMMwnWTykNpMAiqo47/ttzCeU/zdpbhYAGc7FViDtytvWb8UW+e9jcDeNvFplVrPtJi1GXywbf0iVICuvYjpoQt4gWuL32u/Ni5hLAQtMOyvdLKh+kwzDlGvpSodh88VQ3HtIrXHtgFwkQmYSoZmYDMRrlBmCCYBBqljfFOHt4dsUzMbSMVfKhLW3Bylbi7qQ2hn8NaHeGLfyS7jkxDZfNxTX7dxzC3LbqgADExmQqVK7iAYgzWc8RYVlwPFrxVguMvIbFuDmZV8tC4SJ5spaN8oBo0hZtMd4ns2luvcW8EtIrs4tMVNtiQGUjcCNeo0MRrVn+11y2myXYvEBISTzarmAPKI1k9BrVlrdu9aKmHtXEII3DIwgj4Gs14FsXltmxeBPyO5csW3P+8XQo406WmVZ7lqVIdmspRSUtSUB8IQMv7v5VfmqOD+if2fyq+BUxKkKBSikrhVEjw1PVvWqGNx9u1lznV2y21AlnaJhQN4AJJ2ABJgVEnF7ec2jmW4Fz+Ww5ikxmWCQwnTQmCRMUxBD5UgbJnUMfo5hPfaZqXNWB8DLavrf822XYcRxN4MynldHAtnN9ZQIjsIrX4/idu0UVyc91sttFEs7RJygdAASSdABrTYkXL2IVBLsFHdiFHxOlSBqwf6RsfZv8M4ggBz2FUOrrqjEoykHUGRqGBNaRuPWVayrF1F85bTFSEdokKD0JGoDAT0ooAwGpaHXeKoHa2qvcdFDOtsBsgPs5iSACYkLMntVO94swiJYuNcOTEPktsEcgvqMjacrSCMrQdDQAdJpCx70HPiOwL3ydvMW9lzLbZGBdZIlOhiDOunWKdh+N2bgvgZy1g5btso2dZGYcscwKmQRINIAtbuAgEEEHYgyPsIp4NZ7gHEMIuEsNhRlsOclhApBYkvoqtrMq516Ak0vGPEqWLJuhLjEXls5chBFxmVRmHbnBkTPSadMNg/NcKE8U4/Zw6q94uivcFsEo+jMYXNpyg9zpVbiHi3DWQ7XTdRbbIrk2bsAuJTZdjO/fSlTDYL49bhtsLLItyOVnUuoP7SqQT8aTB2CiBSczbs0RmY6sY6anboIqK9xJVa2pW5N0woyMdYJOaBy6AnWKtE0MdHUmcU00hpDBODPsfu/lRJaFYJv8P90/yooDURLkPmkNKBSaVZJmON2GTiWExT/wCAtq9ZLdLVx4Ks31VYDJm7wOtMx9rzuJ4S5bIyYZL7XrgIygOFVLZbYkwWjoFnrWrBpUp2TRjP0a4hHs38rKT8sxRjrlZ8yN3gjY1L4hbyOJ4TFXdMOLN6ybn0bVxiGUufohgMuY6VryJ3p1F7hWxiv0kcQtPwvFi26vmQAFSGDMWEIpB5mABMDYU3xrxKz/7a3mplOMsOCGEZACC3ooJAJ2FbYL26bRTgKaYmmYLggs2cbjrWMyK96/51h7hCi7aKKItsTBK5dV3FN8YXsLaXhot+XbtjiNtxEKpWLue4B1TMw59jM9a9AKzpEinRT1CoxXEcXa/tvCKXTN8lvjce0zIUHvIVo71HwTidkcR4qxuoABhzJYRy2srQdjB0MbGtyKWKVjPNPCtvD4nhOCsXLzWnLubdxGCtaxCNcYb7Nlc6HcH1pvFMbiG4dcGJKucPj7CtiEXKt21buWmN4gaCNmOwKntXpptjsNaQLG1PUKjF/pK4hY+S2pu28pxmG+ksELcVmjXUBdT2FabjPDkxeHuWHg27qFZGu+oYe4wfsq8AO33VW4kt7yyMO1tbkiDcVnUDryoykmNtaVjAfge/eu4dGxCkXbIawSfpPbbJcuD0You/1T3rRGkw9oIoXeBqe53J95JJ+2lY0mNDaSuNJSGAMCDFn93+Qo0tVMBbGVNNgIogoqIIuTEpSKdXTWlEWQ3CApJMDc+7rQ/h/F1ZAXBVjda1kUFjmGZlGg62wG170SxGHV1KmYMbEqdNd1M9KiPC7fmG7DZywcnO0ZlU2wYmPZYjbt2FFCbIcXxCEsvayst25bWTPsPrmEdY6GkTjdk5MpY58uWEbZldlaI9mLba+lPxGBsqlm22YLbe2LXM05xpbBI3/wCKq93BYW0VzMVKKkc7yqJnVSYOgi44k7ye1UkibZPY43YZQwchSEMlWXRzCEyNAx0BPrTcNxpGuMs8hW0bbBW584ut22i1IOxmnpwSwAq5CVVUSCzEFbZzWw8nmynaaS1wSysZc4yi2F525RbDqgEnoLjD1mjYNxX45ZC5wzMvIJVGOrlAoOmjfOIYOsGltcYtfScE5iDCsAvzjWlzSOWWUrJ3IMaU2zwKyqG2ucIShK529pMmVu+b5tPfl7kyq8CsgzDamWlicxDm8M07w7Fh7420o2C2WcHxG3dEoSYVX1VhytJUwRscp+BqLC8ZsuEIYjPkjMpEF5KBpGhaNAfTuJ6zhLWHGaWAyJb1JaVTMVAG5PM2u5qqcDhLOUFoyi22VnYiLci27jsuwY/VHaikFsnxnGFS4qAEkXAj8raTae6MsDmMKNOxqfD8VsuwRbisxXMAO0BvwZTHqKiTA2bjecpJOfNIdgPMRWsHQdQuZY7id9al4fwy3Z/w8wBjlLFhIUIG11nKqjfpO+tGwyhiONlExBIUPaa4EWWbOEVHLEASvtgdhprrVs8Xsc3zg5AS0ScoWQxJA2BBB7GoX4HYc3Pbli4ch2BOcIHWTspCp7OxGnWlucBtFChzhC7PkDkAM2bPEfWLsYPUyI0pUgTZds4lXnKZgwSNp2ImlY1DhcClssVmWjMTuYkCfsMT7h0FStUlIYTXTSE0qrNAFLB7L7hV1TQ/Bk5V9w/Cri0ojkTzXUwGumrJJFoPewGIa6xkBC6HS445VdWMjuUkQNPxouDTwaYgEnDcRKZiGC3LTCbh5VS47EajmJVl1P1Y0iTaXCXExF24FV0vLbBloKFAyxBGqENOmoM6a6FZrposVAAcMxJa3muaK3zkOy+YPMDBgB7IFuVyftRPKDSLw7FZCuc5gEyMLjQFB50ad2YTDkGM3TLroQa7NRYUZxMFeN5lVrqhRaOZ3ciJum4ogBWJUoJG2msrrb4Bgb1rKLh5RatrBYvDqqhipn2SQTqJk7wYBia7NQFGdw3CsTmsm6+bIbRfnPNcUXQ91R0DZ15PTbTW+MHdTE3bgVXS8ltTJgoUziDO9shpgag5tDNFAaWaLCjNnheJAORioJuM4FzfNf8AMATMIU+UXE6amD3CtwvE6w9wjmgte1y+TlWcsDN5oDSB0+OiNKDRYV5mcxfDcU6uoYjMt0a3DHNbCggqZU59eognQGDUnyS8GLAurG7b8tS7Ovl+Wi3FfLIUSHcE9cuusUfzU0tStdB0MRIAGpgAamSfeT1qN6kJqFzUlDTU1jb7aqk1Yww0+2mhM8kufpLNsYqLKN8mKqvzh+clgnRdIEnr7Joev6bLv6kn8Zv/AArEOeXHbR5mu/dwsTr7Tjf8qAqa0jBIlydnq4/TXd/Uk/jN/wCFKP02XP1JP4zf+FeUVwqtKFqZ60v6a7hE/Ik0j/fnWe3zdKP03XP1FP4x/p15SvsH98fgfzpk0tCC2es/34XP1FP47f06UfpwufqSfxj/AE68lpDFPSg1M9bH6cLn6iv8c/06d/fi36gP+YP9KvIxSqKWiIaj1v8Avvf9QX/mD/SpP78H/UF/jn+lXlDWiIlSJEiQdR3HcetEW4Hf0thQJQ3NXQSvVt9h+dQ3CPF/UE2z0T+/V/1Ff45/p0v9+b/qK/xj/Trzu14WvtEG0cy51HmrJT63uqlf4c6KrHKVecpVg05TDaDXQ0lPHJ0mPxLkeqf35N+oj+Of6dd/fk36iP8AmD/SryN7TCAQROoEbg7RTKvRFi1Hr39+TfqC/wDMH+lXf34v+or/ABz/AEq8hNdT0ILZ64f03v8AqK/xz/Tpp/TY/wCpL/HP9OvJDXCjQh6metj9MjFS3yNdCNPOPWdvm/SuT9NrAf8Awh/HP9OvLM3zRHXMCfgR/L76rZqNCE5MP8WVQceFIjz7cRtqbhkfCgC0e4iRGNIGWbtnlO6ybhYfYaBgU1wEzopYpKctMRIP8Mj9oH7o/wDvvpkVPaUmQvWPx3MdK1HCuA4VBnxF3P6ZXVB6EkSx+FY5c8cSt2/TcuMXLgZS1YLkKoLMdgKO4LwdeaPMa3aB6MwZv9K6ffR+4vC9ilvXsj/yGlcbXCtOS0J/Zcfyrgydtm14YyX/AM3+5qsS5te4uC8FYZf8RzdPYtlHwUz99Vbvht87G2ipnuNbIVhCYYgLmgfSME99RV75PwwR81b/AIbn+VNGH4ZuLdvr9B4j4RFcsc2W7ep+sfk00R8vf4Jr3DrguXQqKBcyIt0spFuyqqCoQ65pDaRHNVXE8CuswIWMzG0TIlMKFCCIO5yk/wDFU3k8MYZvLsxEyEbbvMUmLwXDbWVXtoJAYcrnQ7aj37Uo5Zp8Hf8A6/I3FeXv8FbivB7xZ3TJbXy2t8ziBaXKEUdpAYk9jFJw20Gvo1kXDZtKlu29s28pHtXC+YhtWJkATpUtteFKVIFoGdJVpn3EVNc/s24xYraLHclGE/dVd7LTTjL/AK/P7i0rja9y7dw9z5TcxBQOLdnJZUMssTzMTPs6gD40A4l4duMrM1tHuEZi1tuYu7rmkGAQqgwNtauizwuSMtrsdHjv2p9vBcLKswW0VUcx5oAOgpY8kse6UuX/AB+QcVLp7/BjeIcAv21NzynFqYDMBI/fCk5fwoYBXpKWuGZdFtZT1Ct+IFZbxJg8IPnMNeTeDbkyPVJ1+w969Hs/a3N6ZRft/sxnjrdGfimtTjXTXcZEt0gIF67n1kafARVaKnvb+7TX00pkUwCt+4GXFsOt22ffrd1oUGojdXKmLURpct99g9waSKpYHCNddUSJYxLGAOup6bGptJWwGIpJgak7Aak+4da1/A/BjND4iVH+WDzH94j2fcNfdQ/hWNGE5hZDMQo8xiTBLMOWNkIQwQJOlejmvK7f2vJDww2T5nRhxxluzOi6uGbGNbUAW0tQoECcsCfSTJ+2neF+a47MS7hVDXRcd0dm1Ig8srH0dBNXMAJxOKB1B8rQ/umobHFnF24G8m3YtsyQWyvKiZA2g9u1cUpSlGUUt6W9+SNUqa6B+aRjppv0rIHxY5tqVFsuXbMq5nhAmdSApnrB7FTVhPEd3zED2lFs+WCQSYLpmHNtvpEVj9xzLl9Su9gO8PYhDcXNfutiHV/MtFiVUg7FY5I2HejnFHixdPa2/wD2ms7c8QXE8t/Ktt5oRptkkhDMhupcRp00OlEWx/nYO7c0AyXgCNQVXMAwnuBNaZsU9am1taXFCjJVQ3id5VwSqVzF0toiKSuZiBABUggdT6A1Y8OcI+TW4LMztBaSSAey+gqnxHjBsDDcgZWUliZlQqiCO2+p7TUI4/fYIUSyAz27cMzTmdA/QbCSO+lPu8ssdR4Nt8RXFStmmNC/Et1lw1woxRuUBgYIllGhHvoOPFF0NcDW1fILvsZl/wAPQmW0IneNR2qW7x+8HNkpaLxmzAsyRlL5dBmL6bdtaiHZMsZJ1fPiU8kWh/hvG3nxF5LxMolsFemYSCw/eGtX/FX/AMO/H+W1BcP4ivXPNe2lqETMWhzmyqCVzaayYg0t3jhxWFxfJkyWhudZIOYR2kae+tp4MnerJSSVX9CFOOlq+pF4gx7P80rRkS2uTzGRmuPlhkVNXCjvpv2rX2LcIqsSxUAS2pJAiT60M4hixas27iopdvLRS2kFoALNuAJ2FVMX4he1bzMisVutacKxALASptzuO4O2tROM8sUoLZN8xpqLbbAXjLw95ZN+0OQnnUfRJ6j9k/dWTAr0bG8buLNu5YRh5RuPDyptRqBI3zabRGs1g+I4fy7jLpoekkDrAJAJid4r1uw5JuOnJ+Rz5YpO0VjuftpQKbNOiu8xCmIQ5MZmABF21I7Es8/gK7w9jPL8xfKF7OFGQgtMZmnKAZ2+yrXF2H/uEHTzrGw0Or/gQaocBx1u2XF2x5ysBCxJBGsj7Cawyq4Pay1+I2fCuJm+6p5Fo2yilspz+XADWwxjLOuiDUVpKwtnxBZVvNXAsHH0hIAER2gaelWk8cLlJNk6EAw46zESP2T91eJm7Jkm/BCl6r+WdcMsUt2G+HH/AGrE/wD6f+01NjrGGQm9dW0GIILPlEiIjXftWBxfie8XuPai15mWY5jyjKNSNPhQi5eZ2zMxY92JJ++uiP2dOUtUpVsuHoZvNGqqzX3fF9sG2y4dCcgzn2Sp1BRTl1AHXbWhOL8Rs7h7diyjCArZM7iNFyk6D4UGW2TsK0vAL2HtKrmwz3AZzMyiD+yvQeu9dUsGLCrjG36/yzNTlLaxvhrgpv3Sb5IBRbuVYGcEsozRtsdB36VtOJ21t4W6qKAq2nAAGgGU6RQX/wBR2bYDrhyDlC8pUEKCYX3SSftrsX4oS5ZuAWyMylRLJ9IFQSJmJ3gGvPzRz5cilp8O3Q3g4RVXuHsBYVrVosoJFsAEgGJUBo940oTxLi1mx5gNlfm3t+WBAzOUJUkxy5QsT2FQ4DxSgRFyHRFBPmWxsI6kdqjPimyrk+Q0vAZgyGYELOsaCs4YMim9UW161zG5RpUy83ELS2UcW0zuoYIBpmvEKZeIgsdfdtQqzibYF2wMHaHlEvfXNoANmQkcxj3ffVi/4lw4TyzZPl6JlBtkRHSG2HfpVG3xfBnLbGGc5SYJYa9TLZ+YEjqTsK2x4pJO4P3+V/eZMpLqi1wu/h8RiWU4W2BlfI8aMqwm0ZToekxRLxDhUTC4lkRVLW+YjSYECfdQnC8dwqM11bDK3NPOgOploQvpJE6DWu4p4kt37Fy0qEFwVlntgA9DObb1pSxZHli4pqKri/kFKOl21ZqBh1e0EuKCpVQykSNhWfx/E7Nm2uTDq0XLyW1GwCyHbQGJnX7adc8Y2l08tzoNQ1s+nRjrVS9x7CPKNh2iS/tIIZtyCH0JnUA9anFgyRb1RbV8n8lSlFrZoLNjLA8sWratcZbaIBooR5IGeIy8p09Nqz/FClyxdS3hltiywzkMJFwnLygDmXpOnu0q4fE+GZBaNlwgy5RKrEezBzCCI3moLfHMEXU/J3lNjKxoSwnnhjJJEzrW2LHKDvTL3+TOTT2tGPIrqI8ee011ntAqra5SVMMdTGUnQzPvmhwavYhLVFM5nsGOLWchxyCIF20PXdzp/OhXDsUbVxLi7oQR+X2jT7aLcVGU45TJPm2fxc6igIoq1THzC3EuO37/ALbnL9QaL8OvvM0PNNC0+KIQjBVFUhNtvcYBVnA4c3HRNs7BZie0/AGrvh/grYm5lByosF27DpA6k1r8Fj7Vt2tDD5Pk63ChZgGYCMxUHXmicwmuXtHadFxgrf6GkIat2HOHcPt2EyW1yjr3J7sepq0Ko2eJqzOoU8ltLh66MGMCOvL99U8Dx/zgDbsORy5zmUZM3ofagCTFfPPFlk23+Z26orYH3MfeRna5eOq3vLAVGtNlBZcjAyHAGoYawRRbGvmwbsfpYdidhuk0FvcQwtoG8cLlNxcynl57bGGMTCnUEjczRVsal3CXzbEIqXUGxEKsAiOkRXXli/C1Gt10/YzjzVnNiGHye2hAOQO4MewqwFk7ZnKj7DVbw2bme6l/P5qhSwNzOnPLDKI5SIiO1UcPx/C3ARcskE2spJghlQFgsg6NIkDfarGD4xYtIWSw62mLZXHMblxRqsTmnQ6nTlNVPHNRcdLt/wA9b+gk02nZoyo7D4UxxAJAEwY060Cu+LEUAm20Fc3t2zImOSG5/sp6+JUckWrb3CFDNGUQpAJ3O4mI9K5l2bMuK2NNcCpwHG37txS2Z7ZD5y1pVVSDy5WHtetEfEqD5JeECPLPSqvCvENgnyraMFBhY1Bk++V1PWq3EePJesXkW2yzaJBcqvSdFJkj1Eiul48jzJqNJUQnHTxLPGOLXEZhaCtAS2qxJN59f+lADHXNVvw/dd1ZnfPzFYa2qMjLo6nKSCJ2p3EMBZFpy1osATdIWcxeNSsGZ06VW4Lxm0yKtu0UUZwFBUgZVDnbqZ69ZqJVPE+7j+ewLaXiDZUHoPhVDjJuLZJshc8qNlmCdcobQtGwNRYPji3LV26qNFtc0aS3LngR8KqWeLpibYFywSrK7iHVv8OGIkQQ2oisseLJGVtbJ7/qVKUa2IMThzicFdBbPctuxE2xbdSo9h1GmaCdu4rACK9G4DxqyLi2LdgoLjHdgzFsoYs6nXKQYmTWI47gvJxF230Vzl/dOq/ca9fsk5RlKDXmv6jlyrZNF7itshscDqRdtToY1Z9/sNAK0PFnhuIDebtn/vJ989KzoNeguBmyVBV7hPD3v3BbT3luir1J/LrVDPFa3w/xzB4a1Es1xoLkLuewJI0H51j2nJOMPArY4RTe/AveDrC27+KRZhSoBPYFqL4zhtlM9427lxiG5QzN7ejZVmBP3VkuDeJLVm7fuMGIutKwBMSTrJ9aK4zxdhbttrbeaoZYJAAPuGteRmw53m1JOnV19Tqg46KJL/EMKPKvxeUtyQrRpaOWHGaGAnpM1Yx6YS2UlbmVArEoWKBcxyG5B15p7mgd7i+Ca2iM145AwByoJVolew2EEajvT73GMC0BfNtpAVkRVCuoJaGE9ydRrrWndS22lz+CdS8g3wq3hbpYKjnRWCuSQEnMptgk5UkbaVYxuBt2cLiFtjKClxomYJHSdhptWfwHHsHZuO6+axbScqCBMgQCJ951qfiPi/D3LNxBnDMjKJAiSIGoNZTw5nkWlS07cSlKFb1YZTB2beHRsjFbaswCkk86kOdSJ0Y70MtnCeUtxUvZXzZEQsSsaO6qphTA1Pr60634owpshDdZDkC+yZGkdiKrtew1u1bIxFy2WzstzJBdWPPC5YyyBEdqIQyK9Wrj5/3iJuPKgiLeGw6eYJYOAszmLZzI32mfSquIGF+bdVvQ6rbD2y3siVyPrM6aiJ0qHEcTwBtm2twKCEUsEzEhPZnMIIH86fhOKYC2Lard0tZssg6ltCTpvqfjTUZJXU7/ADG64bEvC8LhMQH8lWUKcpIJXWQwIgzoRoekmo+O8Cs28Pcdc/JbOUFyQDsWg9Y+z0puA4tg7Ts/ykuSMolYhQZA5V1Ou5peNeIcNdw91Fu8zKQBBBJ+FH+bvVp1aduNi8GnerNG1oPbytsywYJHToRqKzWFTBsLwCXw1sy5JbzCTyQCrEmdoPvoivijCAD54bD6Le7XSg3n4XNeb5Y+a4pXMFiASDuBzHSJPSow45rUmpL0vqVNp1wL6pgzaNwG6iaK1tWdSSsW8pQGSdQunen4y/hGS0jm6pB8tVXMrjZWVgNYOk96qDEYLyRZbEDMsZbgQKVghhELtIHvpmIuYB9XxUuSSz5dWmOmXlIyiCNRWqhvvq49H/BN+gcwJwty6Utg57LF5GYAMALZg7EaAR6UK8X+HGv3xcQboAfeCR+EU7h2MwFq6biYgbMAsERmIYy0S2o0najX/qnB/wCen3/lWX+XHk1Y1J7c0ykoyjTowXEXDfLyMpm5ZjofaYHKKACjWPsMvysTOtgsToebm/FooM1fQI4i9wQr5md8sKCdT6bgdfdWowd+3cBhdjBDLBHUb0DwuHsrbVrjMRknLGgzHKSPtovw1UU3ArsxBGYtrrGmw7Vwdoadvc+o+zYyxpQemnvyvgLhBz34A0YRppOUdBVJOI3Mjsy2hlYKJBXXckqde2m9JibiC5cDO6kupGTUiFGpHbWmXrVkwQ92VYjMBJZ9STqN9KIx6+Q8mR1UGlWrmubf6Bfhtw3LQZ0AJnSOnQwe9WDbX6o+AqmnFrWWc0xlnTXm0H296ceKW5jN9PJt9L8vWsXGV8D0IZcKik5Jv8ira4hL8yWwhDEGRmhdJI7adKsWcTbuoxQAwCNRGsVRS1Ya5l8xjIbKnQTOaDHoa7CX7Nu04W4SNpIjUiBoB6b1rKK5Xexx48sk/G41vzV8CSyUWwXspoYIVgX1yqHGmpGYNFRYjGutu22S3L7jKY1212H21DwlB8nDNcdFUsCAdCCQY2nc9Ndas4hbWZQbj5OVgn0B0WSBoPtqpVqfPcxxa+5jTrZLiuvH9giLC/UWfcKp8TvLbURbViT7MDYasfhUh4pblhJ5dzlMTMQO5mq2JNm43OWlV9khl0JiRsT2rCMWn4k6PQzTxuFYnG/yLCXbLMEAUtAMZekTvEU3i1tRZeFXbsB1qnks2riubjaAqBE6Ly6wNhV/iwmy/u/mKbVSVXREXrxT1KNq+FcK2IcZfyXERbaENG4iPtiOlLaxiPdCLbUqZliBrGkgdp0pk2w5LXXYJJykcoOx1A5ompeHJZzsyCGIGmUrA20kdavZLgzCOqc0k1TfDa6XT+2XThbf+Wv+kflQ7iGICOEW1bgrMtCz6AxE1bHE7cMZMLuYMbxvGutV+IKjE/OsvKQwGoKiCdCNDruKiCal4rOnO4PH/iav8v3Jlu2Tc8vKueJIyj3xMb1bTDoB7C/AUKt2rK35D88xljrl7x2onh76uuZTI7/dU5FXCzTs0lK1NRu3wrgBeNOGfGkjWcOAToRGUGAdTMUAsxnXN7MifdOtGeM4UpcxU7A2WGpkhxK/j1oXg0BuoGIAzCSdtNdZ+FerwifE41c0vMN4bDWbk2xeL6QBEQoOaAetXuH8OW0WIJOaJnuJ1+2ahw7KLrOb1pgZjXVQT7I1gD7NaufLbX+Yn+oV5uSUuCuj6/suPEvHJJSV1v8ALBtzAC7cvcxUgqCQJkFVMa+omn/2XatqS7SkzqB6jU7nen4TFILl4l1ALLHMNeUVauY22VIF1ASDBzDQ996blNOuWxEMWCUXN1quXPzfKwY2Fw+VW82Bqob1AA7biJ+2pG4ZaVlD3SQYhWIObcA/9X30+8q+WltLtsZYmSOYdRIMieveoruETMHW8inTNzHTY8nNp7jpWik+rOaWNJ/gi+HP357i2sFbLZbd35xNJgEgazPf2vupx4DbVWIZvZO8HXefu++nYVFVgxu2yilssEA8x1zGdau4jG2/LbnXZvpDtUSnNPZm8MOGWNucUnvz+f8AYK4LhvMw4BYqPMJ030j4a61LbwdnMENwm4sAA78pLAeu/wB1ReHsXbS1DOoOY6Ex2q3dxFlmLG8uqZRBEifaIPfb4U5uWtreiMEcTwwfhcqV2/khTh63DcZboOYkaKImQeb61J8mtuNbqllyrKgLEEwAPWYpuCWwgK+cCucMOaIjoY3/AP4KY1m0WnzkiRlAOwDZjudz6UW74v2DTHSnpjb4+L5Ltzh5mUuFSc06ToxzadiD1qTiull/cPxFK3ErI3uL8Z/Cq/E8bba0wFxSTHUTuKyWtyVndPuIY56Gt11+SS9wzMXOeMwI0UDf631oioUhWCLetq6gqRk0ic206Hf40ROKt/5if6h+dVbots5c3UjIVXUcpO5391OM29pGeXDjSTx1fPd+vUhwmDVg8XFdCwJhdZDZoYzt+dItmzkYi6CssJmcubLA+zKIp3D7CJobqnUGFbQwuXWTJHpVccLWS3mpmBGXmIAAnT2p/KK0u2/E/Y59DUItY03vfi+Sz/ZIdZNwkk5syiOgAjXsPvohg8MLaBAdBMT6mahsX1RFD3FJAgnMNfvqcYpPrr/qFYTlN7cj0cGLBDxqlKt9/kj8dcN8q5ddXDpeWxlYGcrIMrJ7xA77++sfYjzEziRmEg9Qa113iqW2xFu4SyFlLCJkOoyhRMDoZ0g0BxnDkdS+HfOFHNbIh09f2h6169Wj4OMtMk2EXweHDshsgBVzFpMQftmpMNw3C3BKIrDaZb+ZqnhLi3AzPcAm1ldY5lymJ90/jRnCWAuYgznOb7gNPhXm5G47W7Pruzwhld6IuO/JX5cAO+Fs2/NLWgQHCqBM6hTA195pGw9qBlwwZiJyh5AXuWO2vSrgtXGu3TbuBYcSCuaeVdffTxwtgSFuwrABuXmMTJDTpMn41fedX+pj92bvTDbdcI9X19vLzI8Jw3D3LauLUZhO5n4g1IeB2P8AL/6m/Op3xtq0VtlgpgALB22G1OfG2xIziQCT7gYP31i5ZL2ujsjh7KlUlG1x2XEE2sHh2JAstlXNL5jHLvPNI+FI+CwrWbj21BKgwZfQgHoTVpuGMzFi6wc2oSGIYEQTMECnYnChLV4gk5l/BYrXvN1Umcn3Z09WONb70r4bVRSx+Gw1lFLWsxaABmbtqdTt+dPtYLDkovkjMwLaMTlHQkzqDVvG2ico80IrgLlKgk98p6EjSkwzWrZZ/MBBUAfsqkAj40tT08Xf5lLDBZN4xUduKj6t9d/3Hf2LY/yx8T+dJ/Ytgf7sfFvzqxbx9siQ4j4dY6+tLfxltPacDp9sT+GtZasl1bO7uuyVdR+gIWxh2Vn+TnKFJBmAwHubQ++o+JYSx5Be0onMokEyJiRrVoWUGcteSCpUkKF9rUFtYJgfjUXFrWWw3OHYumYwB00EDbQCt4y3W74+Z5uTGu7lcY8Hyjf0/vmdiMNhluC0LAZiB9MqBPSSd/SnHB2BdFs4eJkA5j03OXNOX1q3fZSzBrygCDly6gj2ZPUTrFLw20qZmNxH1ALZYaf2mJJMyNKlzaXF/U1jgi8lVGr6Q2S5c3v1O/sLD/5Y+LfnTL/B7CqWFnOfqhj/ADaKINikAksB7X/T7XwrhikOmYdfzO/pWKnk6v6nfPs/ZGqSin6ID4fC4Vsua1kLaqGJ5h9jfcaG8YFq3dKJaWABM5jrv39RRTG4e3ay3C4JtgLlIBJI5lA7HX4VmmaSS2pJk+8124Y6nqt0fP8Ab8ixR7vTFSvikuFc68zRcRwal7wLgEpZMToAFEBjsCfu0mgVy1GW4p0addiGG6n1gj3g1sHtvOKuqrLNtwLgaDy2NVhTpuCJ76UD4jYyWdbZt5rqMAWzGPLYknWROZTB1rqXA8NlRcXnMXeoC+YIBj9uBzCtfhrRCCDIAAkVhRrRHhPGDZ5TJTuN1/MelYdoxOatHq/ZnbI4G4y58/7+ofwZ+cvfvL/2irZcaAnfb191UOH4lHa4ykAFhB6HlA1HSpcVZzNbMjkad9xBGkVwyh4tz6HDmXd+Hjb/AFOxSKXtOXUZSYBjUkRAqhjeGISQboVjOWdN2JPXUakUmL4WWVRKkgtuYjM2YHbX3VcxODDlcxDAEk5onblA02B1iri1GqkYZIvLq1Y+nP39i5ZYbBgSImCPvjaoOKf4Nz9w1T4fgmR1JyAIGBIOtyTIJ93rNXOKMPJuaj2G/Cs3FKao6VkcsEtSrZ/oV8Tw43cjZ8uVBAgHXQzr7h8Kjw3C1tuWNwewQw21Y+1voPyonZYZV1Gw6+lUcVhWLXWXIcyqAG11HeqjOX4bpGeTs+NJZFG5er6DBw0MqrnBBtqmkahSDI1qK3gQhlbym4JzF4OkQZ1kaVNhsEQU2WA4MNJlo1GkfdSYrhocsTlnkynQExq06bk9arXvWoyeG4qSx7+r6X8HW+FCUZWBAYE/tKFAjTQ7fear8Yw/l4bKP8wH4kmPwH2UT4ehRArFZBMQRoJ0E6SfWqniVh5O49paUZyeRK9rNMuDFHs0ppU2ixisBnzkNGcJuNspnWDMVBdwj6/O2xnykAgmXULtzajlHeiLXly+0okdx1ofbwgK21YoVVIOUiSRqACdlkSYg6VMJPmXmx4+MVb9X1+WRvgM+ZDdQ+2YUcwZtGnX2Z6b1I+AQB/nBAkmTJWVA1JM9J1pbz27bvdZlE5QuWCSBq2ncnrWZu3i0jXKST0k6kiY99b44Snwe3oef2rPh7P+KKct+fsPxeKN1iWiJ6SASBlBg7aAVAQKfl9KZNdyVKkfNTm5ycpGjs8TvWRiSjPbdVtrmHtFGaAD0kK2jeo7UBxOILxM6TEknfVmYnUsTufdWixd2PlgyrC+Q85dSDkMNrttHvoHc4prPlWvsU9vfsKFQiizzoNAPv8AU+tIo6VZt46P92nXcTuc3/37KW1jofMbaHlgCNBrMxPtepp2Ipvb0B99S4TEsgIhXU7o0kT3HY+oq1dx0EjyrehOmXQHqRrpUbY2WDeXb0B0C6amZ336e6gak0FMFZwl0DLby3J/wmcye2RjAc+hg++mNh8GGKuHRhoVfMCD61QOP1nyre8xl0+E0Q/ttLkLibCuo0DqWFxBrGViTIE7HpWUsSfNo68fbHFU4xfqv4oRbOBJjm98tBjsasYvg2GFtnUahSQQ5PTTrVPGcGBXzMO/nW+sCHT0dN59RQjyhUvC72kzePb8dNSxR/JV/Jp24JhlTOytED6RkkxEAdZqFsBhVRnNu5CkhhzSp31E7VnxZnrTiukST13MH3jvS7iXOTL/APIYv+OKPDoaXD8Fw7qHCMARIBLD4iaTFcKwyQWU6mAAWJJ9wrO3Afos8ep/Ko/LJ6mp+7zv8To0f2ng00sKv+8qNGmBwZK6RMnViNtCDOx12qHHYfCKpKFS2kAOT1E9e00Da3PwpQtWsDT/ABMxl9owcWlijfoF713BL7NtnP2gfFvyqljPLKhraoskgrLF1986ZSO3rUMU3LWkcaXN+5yZe1SmqUYr0S/2NVQNqeKWKUJVnMRzSRUwXTauINMRt/GXCltW8W4M50wc6dRkBI9+lYG4NAe8/cY/lXV1LoN8RlWMIkuvvn4a11dQBG7FiSTJJknuTSssH4fgK6upDEiuArq6mIlw19kYMhKsOoP3HuNNq1XC8Nb4gCWQWrgbL5ifSMEyynf2epnXeurqLB8DLvbgsvYn8tqTEaHTsPwFJXU2C4HEQAalwK5nUac2uon2ZaPtyx9tdXUIBubbTp8NZpgFJXUgZIVpcldXUxGj8A8Nt4jH2bV5c1uSzL9bKJCn0mJ7jSiX6TfD9vC4phZhbTkOtsLohYQwU/V5dB0murqOdeQ3wMYw0phSlrqQH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2095500"/>
            <a:ext cx="2800350" cy="47625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159124" y="1455341"/>
            <a:ext cx="903287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Кожний природознавець, інженер, викладач повинен знати основні історичні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факти, що належать до галузі його діяльності. Історична картина народження, розквіту і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девальвації хімічних концепцій допомагає розібратися у складному конгломераті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поглядів, що існують у сучасній хімії. Історія хімії є одним з інтеграційних курсів, де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об’єднано у вигляді логічного цілого всю сферу знання, що вивчається студентом. Під час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вивчення дисципліни встановлюється зв’язок між природничими та гуманітарними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предметами.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041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Цікаві факти про хімію - Dovidka.biz.ua"/>
          <p:cNvSpPr>
            <a:spLocks noChangeAspect="1" noChangeArrowheads="1"/>
          </p:cNvSpPr>
          <p:nvPr/>
        </p:nvSpPr>
        <p:spPr bwMode="auto">
          <a:xfrm>
            <a:off x="155575" y="-852488"/>
            <a:ext cx="1533525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Цікаві факти про хімію - Dovidka.biz.ua"/>
          <p:cNvSpPr>
            <a:spLocks noChangeAspect="1" noChangeArrowheads="1"/>
          </p:cNvSpPr>
          <p:nvPr/>
        </p:nvSpPr>
        <p:spPr bwMode="auto">
          <a:xfrm>
            <a:off x="307975" y="-700088"/>
            <a:ext cx="1533525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905250"/>
            <a:ext cx="1552575" cy="29527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08300" y="418048"/>
            <a:ext cx="87884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TimesNewRomanPS-Bold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solidFill>
                  <a:srgbClr val="000000"/>
                </a:solidFill>
                <a:latin typeface="TimesNewRomanPS-Bold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Метою </a:t>
            </a:r>
            <a:r>
              <a:rPr lang="uk-UA" sz="2400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курсу </a:t>
            </a:r>
            <a:r>
              <a:rPr lang="uk-UA" sz="2400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«Історія хімії» є </a:t>
            </a: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формування повного, системного і наукового уявлення про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історію становлення та розвиток хімії як науки. Спеціальний курс спрямований на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студентів історичних знань в хімії і вмінь користуватися набутими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знаннями у рамках шкільного курсу хімії. Під час вивчення даної дисципліни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переслідується завдання розвитку у студентів навиків самостійної роботи з навчальною та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науковою літературою.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0275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637" y="1962150"/>
            <a:ext cx="2143125" cy="21431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6900" y="135741"/>
            <a:ext cx="8890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Задачі курсу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вивчення основних періодів становлення хімії як науки у рамках розвитку людської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цивілізації;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вивчення основних етапів формування хімічних понять, теорій, світогляду в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залежності від рівня історичного розвитку суспільства;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історією хімічних </a:t>
            </a:r>
            <a:r>
              <a:rPr lang="uk-UA" sz="2800" dirty="0" err="1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відкриттів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та їх впливом на розвиток цивілізації;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біографією видатних хіміків;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uk-UA" sz="2800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раціонального використання історичної компоненти під час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викладання хімії в шкільному курсі.</a:t>
            </a:r>
            <a: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48970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1536700"/>
            <a:ext cx="10109200" cy="3876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Зміст курсу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ДОНАУКОВИЙ </a:t>
            </a: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ПЕРІОД РОЗВИТКУ ХІМІЇ.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ВСТУП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ХІМІЯ У ДАВНИНУ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АЛХІМІЧНИЙ ПЕРІОД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ПЕРЕХІДНИЙ ПЕРІОД ОБ’ЄДНАННЯ</a:t>
            </a:r>
            <a:r>
              <a:rPr lang="uk-UA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</a:rPr>
              <a:t> 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ХІМІЯ XVIII СТОЛІТТЯ. ЛАВУАЗ’Є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НАУКОВИЙ ПЕРІОД РОЗВИТКУ ХІМІЇ</a:t>
            </a:r>
            <a:r>
              <a:rPr lang="uk-UA" sz="2000" b="1" dirty="0">
                <a:solidFill>
                  <a:srgbClr val="000000"/>
                </a:solidFill>
                <a:latin typeface="TimesNewRomanPS-BoldMT"/>
                <a:ea typeface="Calibri" panose="020F0502020204030204" pitchFamily="34" charset="0"/>
              </a:rPr>
              <a:t/>
            </a:r>
            <a:br>
              <a:rPr lang="uk-UA" sz="2000" b="1" dirty="0">
                <a:solidFill>
                  <a:srgbClr val="000000"/>
                </a:solidFill>
                <a:latin typeface="TimesNewRomanPS-BoldMT"/>
                <a:ea typeface="Calibri" panose="020F0502020204030204" pitchFamily="34" charset="0"/>
              </a:rPr>
            </a:b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ПЕРІОД КІЛЬКІСНИХ ЗАКОНІВ. АТОМНО – МОЛЕКУЛЯРНА ТЕОРІЯ</a:t>
            </a: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Wingdings-Regular"/>
                <a:ea typeface="Calibri" panose="020F0502020204030204" pitchFamily="34" charset="0"/>
              </a:rPr>
              <a:t>ПЕРІОДИЧНА КЛАСИФІКАЦІЯ ЕЛЕМЕНТІВ</a:t>
            </a:r>
            <a:r>
              <a:rPr lang="uk-UA" sz="1200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</a:rPr>
              <a:t>5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9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7400" y="3244334"/>
            <a:ext cx="1089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400" b="1" dirty="0"/>
              <a:t>Чекаємо Вас на нашому курсі!</a:t>
            </a:r>
            <a:endParaRPr lang="uk-UA" sz="5400" b="1" dirty="0"/>
          </a:p>
        </p:txBody>
      </p:sp>
    </p:spTree>
    <p:extLst>
      <p:ext uri="{BB962C8B-B14F-4D97-AF65-F5344CB8AC3E}">
        <p14:creationId xmlns:p14="http://schemas.microsoft.com/office/powerpoint/2010/main" val="169108557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67</TotalTime>
  <Words>52</Words>
  <Application>Microsoft Office PowerPoint</Application>
  <PresentationFormat>Широкоэкранный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TimesNewRomanPS-BoldMT</vt:lpstr>
      <vt:lpstr>TimesNewRomanPSMT</vt:lpstr>
      <vt:lpstr>Tw Cen MT</vt:lpstr>
      <vt:lpstr>Wingdings-Regular</vt:lpstr>
      <vt:lpstr>Капля</vt:lpstr>
      <vt:lpstr>Історія хімії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хімії</dc:title>
  <dc:creator>Пользователь Windows</dc:creator>
  <cp:lastModifiedBy>Пользователь Windows</cp:lastModifiedBy>
  <cp:revision>11</cp:revision>
  <dcterms:created xsi:type="dcterms:W3CDTF">2020-08-12T20:32:18Z</dcterms:created>
  <dcterms:modified xsi:type="dcterms:W3CDTF">2020-08-13T05:55:36Z</dcterms:modified>
</cp:coreProperties>
</file>